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3.xml" ContentType="application/vnd.openxmlformats-officedocument.them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4.xml" ContentType="application/vnd.openxmlformats-officedocument.them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5.xml" ContentType="application/vnd.openxmlformats-officedocument.theme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theme/theme6.xml" ContentType="application/vnd.openxmlformats-officedocument.theme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theme/theme7.xml" ContentType="application/vnd.openxmlformats-officedocument.them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270.xml" ContentType="application/vnd.openxmlformats-officedocument.presentationml.tags+xml"/>
  <Override PartName="/ppt/notesSlides/notesSlide2.xml" ContentType="application/vnd.openxmlformats-officedocument.presentationml.notesSlide+xml"/>
  <Override PartName="/ppt/tags/tag27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7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781" r:id="rId2"/>
    <p:sldMasterId id="2147483841" r:id="rId3"/>
    <p:sldMasterId id="2147483892" r:id="rId4"/>
    <p:sldMasterId id="2147483957" r:id="rId5"/>
    <p:sldMasterId id="2147484039" r:id="rId6"/>
    <p:sldMasterId id="2147484740" r:id="rId7"/>
  </p:sldMasterIdLst>
  <p:notesMasterIdLst>
    <p:notesMasterId r:id="rId20"/>
  </p:notesMasterIdLst>
  <p:sldIdLst>
    <p:sldId id="2147479442" r:id="rId8"/>
    <p:sldId id="2147480585" r:id="rId9"/>
    <p:sldId id="2147480594" r:id="rId10"/>
    <p:sldId id="2147480586" r:id="rId11"/>
    <p:sldId id="2147480588" r:id="rId12"/>
    <p:sldId id="1402" r:id="rId13"/>
    <p:sldId id="2147480595" r:id="rId14"/>
    <p:sldId id="2147480597" r:id="rId15"/>
    <p:sldId id="2147480596" r:id="rId16"/>
    <p:sldId id="2147480598" r:id="rId17"/>
    <p:sldId id="2147480589" r:id="rId18"/>
    <p:sldId id="21474805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3787A3-9839-4CB4-87E8-1BE07AEE2CA0}">
          <p14:sldIdLst>
            <p14:sldId id="2147479442"/>
            <p14:sldId id="2147480585"/>
            <p14:sldId id="2147480594"/>
            <p14:sldId id="2147480586"/>
            <p14:sldId id="2147480588"/>
            <p14:sldId id="1402"/>
            <p14:sldId id="2147480595"/>
            <p14:sldId id="2147480597"/>
            <p14:sldId id="2147480596"/>
            <p14:sldId id="2147480598"/>
            <p14:sldId id="2147480589"/>
            <p14:sldId id="21474805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38F788-C1A5-1576-1BAB-D4D5A5128E36}" name="Duffy, Michael" initials="DM" userId="S::dufmicha@merck.com::78674d07-5164-4ff4-b0e4-da76ccbfd3ec" providerId="AD"/>
  <p188:author id="{192B5AD4-B6CB-4B75-CFF1-205517F69A67}" name="Hodes, Chris" initials="HC" userId="S::hodesc@merck.com::3ff5b49c-4b93-44d4-b175-871ee00829b0" providerId="AD"/>
  <p188:author id="{52F501E2-EB9D-165B-3FD6-99C4BE67B876}" name="Benner, Clorie" initials="BC" userId="S::benneclo@merck.com::8f46fa7b-368c-4169-b1be-c2803ab3dd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92" autoAdjust="0"/>
  </p:normalViewPr>
  <p:slideViewPr>
    <p:cSldViewPr snapToGrid="0">
      <p:cViewPr varScale="1">
        <p:scale>
          <a:sx n="67" d="100"/>
          <a:sy n="67" d="100"/>
        </p:scale>
        <p:origin x="6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ler, Mary" userId="c369222e-bb75-4db1-97b3-df67db3d7d04" providerId="ADAL" clId="{B6852D2C-D3A3-45C9-99C2-577C4BD9CF7A}"/>
    <pc:docChg chg="undo custSel delSld modSld modSection">
      <pc:chgData name="Miller, Mary" userId="c369222e-bb75-4db1-97b3-df67db3d7d04" providerId="ADAL" clId="{B6852D2C-D3A3-45C9-99C2-577C4BD9CF7A}" dt="2024-02-22T20:09:15.087" v="4" actId="14734"/>
      <pc:docMkLst>
        <pc:docMk/>
      </pc:docMkLst>
      <pc:sldChg chg="del">
        <pc:chgData name="Miller, Mary" userId="c369222e-bb75-4db1-97b3-df67db3d7d04" providerId="ADAL" clId="{B6852D2C-D3A3-45C9-99C2-577C4BD9CF7A}" dt="2024-02-16T21:28:21.994" v="0" actId="2696"/>
        <pc:sldMkLst>
          <pc:docMk/>
          <pc:sldMk cId="249874157" sldId="2147480591"/>
        </pc:sldMkLst>
      </pc:sldChg>
      <pc:sldChg chg="del">
        <pc:chgData name="Miller, Mary" userId="c369222e-bb75-4db1-97b3-df67db3d7d04" providerId="ADAL" clId="{B6852D2C-D3A3-45C9-99C2-577C4BD9CF7A}" dt="2024-02-16T21:28:30.581" v="1" actId="2696"/>
        <pc:sldMkLst>
          <pc:docMk/>
          <pc:sldMk cId="210499179" sldId="2147480592"/>
        </pc:sldMkLst>
      </pc:sldChg>
      <pc:sldChg chg="modSp mod">
        <pc:chgData name="Miller, Mary" userId="c369222e-bb75-4db1-97b3-df67db3d7d04" providerId="ADAL" clId="{B6852D2C-D3A3-45C9-99C2-577C4BD9CF7A}" dt="2024-02-22T20:09:15.087" v="4" actId="14734"/>
        <pc:sldMkLst>
          <pc:docMk/>
          <pc:sldMk cId="4056661762" sldId="2147480596"/>
        </pc:sldMkLst>
        <pc:graphicFrameChg chg="modGraphic">
          <ac:chgData name="Miller, Mary" userId="c369222e-bb75-4db1-97b3-df67db3d7d04" providerId="ADAL" clId="{B6852D2C-D3A3-45C9-99C2-577C4BD9CF7A}" dt="2024-02-22T20:09:15.087" v="4" actId="14734"/>
          <ac:graphicFrameMkLst>
            <pc:docMk/>
            <pc:sldMk cId="4056661762" sldId="2147480596"/>
            <ac:graphicFrameMk id="7" creationId="{A0A8F2C3-A2CF-D368-3A13-078D6F264973}"/>
          </ac:graphicFrameMkLst>
        </pc:graphicFrameChg>
      </pc:sldChg>
      <pc:sldChg chg="modSp mod">
        <pc:chgData name="Miller, Mary" userId="c369222e-bb75-4db1-97b3-df67db3d7d04" providerId="ADAL" clId="{B6852D2C-D3A3-45C9-99C2-577C4BD9CF7A}" dt="2024-02-22T20:08:18.331" v="2" actId="20577"/>
        <pc:sldMkLst>
          <pc:docMk/>
          <pc:sldMk cId="294250303" sldId="2147480597"/>
        </pc:sldMkLst>
        <pc:graphicFrameChg chg="modGraphic">
          <ac:chgData name="Miller, Mary" userId="c369222e-bb75-4db1-97b3-df67db3d7d04" providerId="ADAL" clId="{B6852D2C-D3A3-45C9-99C2-577C4BD9CF7A}" dt="2024-02-22T20:08:18.331" v="2" actId="20577"/>
          <ac:graphicFrameMkLst>
            <pc:docMk/>
            <pc:sldMk cId="294250303" sldId="2147480597"/>
            <ac:graphicFrameMk id="12" creationId="{159E738E-00BA-814F-98EF-5EB8DC634447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ED7C8-95AE-40D4-9BF7-8A52C18AEF13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2005EF-1F74-4402-B39C-F95A610D0BC6}">
      <dgm:prSet phldrT="[Text]"/>
      <dgm:spPr/>
      <dgm:t>
        <a:bodyPr/>
        <a:lstStyle/>
        <a:p>
          <a:r>
            <a:rPr lang="en-US" dirty="0"/>
            <a:t>Party ID</a:t>
          </a:r>
        </a:p>
      </dgm:t>
    </dgm:pt>
    <dgm:pt modelId="{0B59C85F-16CA-4855-8AA5-73C48FB22ADF}" type="parTrans" cxnId="{7F10C3C1-583F-4824-9505-A35A4961DFB1}">
      <dgm:prSet/>
      <dgm:spPr/>
      <dgm:t>
        <a:bodyPr/>
        <a:lstStyle/>
        <a:p>
          <a:endParaRPr lang="en-US"/>
        </a:p>
      </dgm:t>
    </dgm:pt>
    <dgm:pt modelId="{C9614393-420E-4791-BA0D-E6077D441067}" type="sibTrans" cxnId="{7F10C3C1-583F-4824-9505-A35A4961DFB1}">
      <dgm:prSet/>
      <dgm:spPr/>
      <dgm:t>
        <a:bodyPr/>
        <a:lstStyle/>
        <a:p>
          <a:endParaRPr lang="en-US"/>
        </a:p>
      </dgm:t>
    </dgm:pt>
    <dgm:pt modelId="{1D145C2F-414D-435D-9027-B2CDA7EC7F97}">
      <dgm:prSet phldrT="[Text]"/>
      <dgm:spPr/>
      <dgm:t>
        <a:bodyPr/>
        <a:lstStyle/>
        <a:p>
          <a:r>
            <a:rPr lang="en-US" dirty="0"/>
            <a:t>Pharmacy Corp Parent</a:t>
          </a:r>
        </a:p>
      </dgm:t>
    </dgm:pt>
    <dgm:pt modelId="{7FB32269-6A42-4BF9-B908-F810A34D70F0}" type="parTrans" cxnId="{1535CABE-DF6C-460E-85ED-9B3F6AC55982}">
      <dgm:prSet/>
      <dgm:spPr/>
      <dgm:t>
        <a:bodyPr/>
        <a:lstStyle/>
        <a:p>
          <a:endParaRPr lang="en-US"/>
        </a:p>
      </dgm:t>
    </dgm:pt>
    <dgm:pt modelId="{D505C799-6D77-4577-BBB4-B1FB8B3D2320}" type="sibTrans" cxnId="{1535CABE-DF6C-460E-85ED-9B3F6AC55982}">
      <dgm:prSet/>
      <dgm:spPr/>
      <dgm:t>
        <a:bodyPr/>
        <a:lstStyle/>
        <a:p>
          <a:endParaRPr lang="en-US"/>
        </a:p>
      </dgm:t>
    </dgm:pt>
    <dgm:pt modelId="{E911AD2C-7553-4A6B-B961-526A5D8E7590}">
      <dgm:prSet phldrT="[Text]"/>
      <dgm:spPr/>
      <dgm:t>
        <a:bodyPr/>
        <a:lstStyle/>
        <a:p>
          <a:r>
            <a:rPr lang="en-US" dirty="0"/>
            <a:t>Pharmacy Zip Code</a:t>
          </a:r>
        </a:p>
      </dgm:t>
    </dgm:pt>
    <dgm:pt modelId="{96F4121A-C19A-49EC-AB3B-8A13A83357DE}" type="parTrans" cxnId="{17E074D3-BDA8-4A2A-AE3A-5C87B3D7B91C}">
      <dgm:prSet/>
      <dgm:spPr/>
      <dgm:t>
        <a:bodyPr/>
        <a:lstStyle/>
        <a:p>
          <a:endParaRPr lang="en-US"/>
        </a:p>
      </dgm:t>
    </dgm:pt>
    <dgm:pt modelId="{6FCD5A9A-6AB6-4159-BCA7-74EF3723BE31}" type="sibTrans" cxnId="{17E074D3-BDA8-4A2A-AE3A-5C87B3D7B91C}">
      <dgm:prSet/>
      <dgm:spPr/>
      <dgm:t>
        <a:bodyPr/>
        <a:lstStyle/>
        <a:p>
          <a:endParaRPr lang="en-US"/>
        </a:p>
      </dgm:t>
    </dgm:pt>
    <dgm:pt modelId="{57A4348B-DE35-456F-AFF9-C422EF285C1D}">
      <dgm:prSet phldrT="[Text]"/>
      <dgm:spPr/>
      <dgm:t>
        <a:bodyPr/>
        <a:lstStyle/>
        <a:p>
          <a:r>
            <a:rPr lang="en-US" dirty="0"/>
            <a:t>Pharmacy NPI</a:t>
          </a:r>
        </a:p>
      </dgm:t>
    </dgm:pt>
    <dgm:pt modelId="{F7FAA6AF-FAC0-44D3-B926-96A2F27BFFAD}" type="parTrans" cxnId="{3076B7C4-E941-427F-9756-A1A66B1573CB}">
      <dgm:prSet/>
      <dgm:spPr/>
      <dgm:t>
        <a:bodyPr/>
        <a:lstStyle/>
        <a:p>
          <a:endParaRPr lang="en-US"/>
        </a:p>
      </dgm:t>
    </dgm:pt>
    <dgm:pt modelId="{E3853A82-CFE8-48D8-8181-368D9A38EB12}" type="sibTrans" cxnId="{3076B7C4-E941-427F-9756-A1A66B1573CB}">
      <dgm:prSet/>
      <dgm:spPr/>
      <dgm:t>
        <a:bodyPr/>
        <a:lstStyle/>
        <a:p>
          <a:endParaRPr lang="en-US"/>
        </a:p>
      </dgm:t>
    </dgm:pt>
    <dgm:pt modelId="{6BDA5BB2-1F34-4EAA-BD9F-254D3B633703}">
      <dgm:prSet phldrT="[Text]"/>
      <dgm:spPr/>
      <dgm:t>
        <a:bodyPr/>
        <a:lstStyle/>
        <a:p>
          <a:r>
            <a:rPr lang="en-US" dirty="0"/>
            <a:t>Pharmacy Type</a:t>
          </a:r>
        </a:p>
      </dgm:t>
    </dgm:pt>
    <dgm:pt modelId="{174FE641-F198-47AE-A82F-F46BF9AC9336}" type="parTrans" cxnId="{CB225D17-9BF7-4DAB-AB8F-11A046314055}">
      <dgm:prSet/>
      <dgm:spPr/>
      <dgm:t>
        <a:bodyPr/>
        <a:lstStyle/>
        <a:p>
          <a:endParaRPr lang="en-US"/>
        </a:p>
      </dgm:t>
    </dgm:pt>
    <dgm:pt modelId="{4195A32E-FF97-4E12-9F18-1E298AB92F00}" type="sibTrans" cxnId="{CB225D17-9BF7-4DAB-AB8F-11A046314055}">
      <dgm:prSet/>
      <dgm:spPr/>
      <dgm:t>
        <a:bodyPr/>
        <a:lstStyle/>
        <a:p>
          <a:endParaRPr lang="en-US"/>
        </a:p>
      </dgm:t>
    </dgm:pt>
    <dgm:pt modelId="{43C2646B-3BF6-4C17-833E-B7DC07E35E85}" type="pres">
      <dgm:prSet presAssocID="{CFEED7C8-95AE-40D4-9BF7-8A52C18AEF13}" presName="cycle" presStyleCnt="0">
        <dgm:presLayoutVars>
          <dgm:dir/>
          <dgm:resizeHandles val="exact"/>
        </dgm:presLayoutVars>
      </dgm:prSet>
      <dgm:spPr/>
    </dgm:pt>
    <dgm:pt modelId="{F13271BA-AA0A-4F6B-8568-CB0BE7A0813E}" type="pres">
      <dgm:prSet presAssocID="{092005EF-1F74-4402-B39C-F95A610D0BC6}" presName="node" presStyleLbl="node1" presStyleIdx="0" presStyleCnt="5" custRadScaleRad="100024" custRadScaleInc="-5282">
        <dgm:presLayoutVars>
          <dgm:bulletEnabled val="1"/>
        </dgm:presLayoutVars>
      </dgm:prSet>
      <dgm:spPr/>
    </dgm:pt>
    <dgm:pt modelId="{EEB85C8A-8EC7-4BAC-8ED1-214A94AE4604}" type="pres">
      <dgm:prSet presAssocID="{092005EF-1F74-4402-B39C-F95A610D0BC6}" presName="spNode" presStyleCnt="0"/>
      <dgm:spPr/>
    </dgm:pt>
    <dgm:pt modelId="{AA201775-175C-42EF-9209-8D885B0AC8C5}" type="pres">
      <dgm:prSet presAssocID="{C9614393-420E-4791-BA0D-E6077D441067}" presName="sibTrans" presStyleLbl="sibTrans1D1" presStyleIdx="0" presStyleCnt="5"/>
      <dgm:spPr/>
    </dgm:pt>
    <dgm:pt modelId="{0E04480B-F91D-4E84-B0F8-EA0943D9A7F4}" type="pres">
      <dgm:prSet presAssocID="{1D145C2F-414D-435D-9027-B2CDA7EC7F97}" presName="node" presStyleLbl="node1" presStyleIdx="1" presStyleCnt="5">
        <dgm:presLayoutVars>
          <dgm:bulletEnabled val="1"/>
        </dgm:presLayoutVars>
      </dgm:prSet>
      <dgm:spPr/>
    </dgm:pt>
    <dgm:pt modelId="{E332A7DD-FFFE-4F31-9561-35A136B87709}" type="pres">
      <dgm:prSet presAssocID="{1D145C2F-414D-435D-9027-B2CDA7EC7F97}" presName="spNode" presStyleCnt="0"/>
      <dgm:spPr/>
    </dgm:pt>
    <dgm:pt modelId="{7D777F9C-8B99-4B9B-AF48-1552C34A5115}" type="pres">
      <dgm:prSet presAssocID="{D505C799-6D77-4577-BBB4-B1FB8B3D2320}" presName="sibTrans" presStyleLbl="sibTrans1D1" presStyleIdx="1" presStyleCnt="5"/>
      <dgm:spPr/>
    </dgm:pt>
    <dgm:pt modelId="{E7415ADF-5CB6-47BE-9028-E6BD109EB2FD}" type="pres">
      <dgm:prSet presAssocID="{E911AD2C-7553-4A6B-B961-526A5D8E7590}" presName="node" presStyleLbl="node1" presStyleIdx="2" presStyleCnt="5">
        <dgm:presLayoutVars>
          <dgm:bulletEnabled val="1"/>
        </dgm:presLayoutVars>
      </dgm:prSet>
      <dgm:spPr/>
    </dgm:pt>
    <dgm:pt modelId="{940AD3DA-CDE1-4A44-92D1-DBE370C6C48C}" type="pres">
      <dgm:prSet presAssocID="{E911AD2C-7553-4A6B-B961-526A5D8E7590}" presName="spNode" presStyleCnt="0"/>
      <dgm:spPr/>
    </dgm:pt>
    <dgm:pt modelId="{C3DC1C6E-BD97-4A1E-B6EF-0EB14560F286}" type="pres">
      <dgm:prSet presAssocID="{6FCD5A9A-6AB6-4159-BCA7-74EF3723BE31}" presName="sibTrans" presStyleLbl="sibTrans1D1" presStyleIdx="2" presStyleCnt="5"/>
      <dgm:spPr/>
    </dgm:pt>
    <dgm:pt modelId="{6B69EBF2-A27A-40AA-8AFB-16161767B443}" type="pres">
      <dgm:prSet presAssocID="{57A4348B-DE35-456F-AFF9-C422EF285C1D}" presName="node" presStyleLbl="node1" presStyleIdx="3" presStyleCnt="5">
        <dgm:presLayoutVars>
          <dgm:bulletEnabled val="1"/>
        </dgm:presLayoutVars>
      </dgm:prSet>
      <dgm:spPr/>
    </dgm:pt>
    <dgm:pt modelId="{3DB06ACF-AFD2-481F-AFA6-D67A78A8B03E}" type="pres">
      <dgm:prSet presAssocID="{57A4348B-DE35-456F-AFF9-C422EF285C1D}" presName="spNode" presStyleCnt="0"/>
      <dgm:spPr/>
    </dgm:pt>
    <dgm:pt modelId="{7AE0C22C-D4C7-4D15-BACF-622522CFB2E6}" type="pres">
      <dgm:prSet presAssocID="{E3853A82-CFE8-48D8-8181-368D9A38EB12}" presName="sibTrans" presStyleLbl="sibTrans1D1" presStyleIdx="3" presStyleCnt="5"/>
      <dgm:spPr/>
    </dgm:pt>
    <dgm:pt modelId="{23F03BA0-4B35-483E-946E-A4733E67C0BB}" type="pres">
      <dgm:prSet presAssocID="{6BDA5BB2-1F34-4EAA-BD9F-254D3B633703}" presName="node" presStyleLbl="node1" presStyleIdx="4" presStyleCnt="5">
        <dgm:presLayoutVars>
          <dgm:bulletEnabled val="1"/>
        </dgm:presLayoutVars>
      </dgm:prSet>
      <dgm:spPr/>
    </dgm:pt>
    <dgm:pt modelId="{02745B19-B034-45D4-9514-A8F0A7093DA8}" type="pres">
      <dgm:prSet presAssocID="{6BDA5BB2-1F34-4EAA-BD9F-254D3B633703}" presName="spNode" presStyleCnt="0"/>
      <dgm:spPr/>
    </dgm:pt>
    <dgm:pt modelId="{7774FE7E-E20D-47A1-BABA-50B37886B689}" type="pres">
      <dgm:prSet presAssocID="{4195A32E-FF97-4E12-9F18-1E298AB92F00}" presName="sibTrans" presStyleLbl="sibTrans1D1" presStyleIdx="4" presStyleCnt="5"/>
      <dgm:spPr/>
    </dgm:pt>
  </dgm:ptLst>
  <dgm:cxnLst>
    <dgm:cxn modelId="{25112704-6076-4A03-BA3B-A344D0BB9DB2}" type="presOf" srcId="{092005EF-1F74-4402-B39C-F95A610D0BC6}" destId="{F13271BA-AA0A-4F6B-8568-CB0BE7A0813E}" srcOrd="0" destOrd="0" presId="urn:microsoft.com/office/officeart/2005/8/layout/cycle6"/>
    <dgm:cxn modelId="{CB225D17-9BF7-4DAB-AB8F-11A046314055}" srcId="{CFEED7C8-95AE-40D4-9BF7-8A52C18AEF13}" destId="{6BDA5BB2-1F34-4EAA-BD9F-254D3B633703}" srcOrd="4" destOrd="0" parTransId="{174FE641-F198-47AE-A82F-F46BF9AC9336}" sibTransId="{4195A32E-FF97-4E12-9F18-1E298AB92F00}"/>
    <dgm:cxn modelId="{A3EBBF1D-EF95-4059-AA47-93D8CDA123F5}" type="presOf" srcId="{C9614393-420E-4791-BA0D-E6077D441067}" destId="{AA201775-175C-42EF-9209-8D885B0AC8C5}" srcOrd="0" destOrd="0" presId="urn:microsoft.com/office/officeart/2005/8/layout/cycle6"/>
    <dgm:cxn modelId="{781C9B23-DBB9-4967-9E78-C140CC956091}" type="presOf" srcId="{1D145C2F-414D-435D-9027-B2CDA7EC7F97}" destId="{0E04480B-F91D-4E84-B0F8-EA0943D9A7F4}" srcOrd="0" destOrd="0" presId="urn:microsoft.com/office/officeart/2005/8/layout/cycle6"/>
    <dgm:cxn modelId="{E1D30D58-DC7F-4E56-AC8B-82069B455711}" type="presOf" srcId="{E911AD2C-7553-4A6B-B961-526A5D8E7590}" destId="{E7415ADF-5CB6-47BE-9028-E6BD109EB2FD}" srcOrd="0" destOrd="0" presId="urn:microsoft.com/office/officeart/2005/8/layout/cycle6"/>
    <dgm:cxn modelId="{53F11958-0541-4D92-9DCF-8BC093666606}" type="presOf" srcId="{E3853A82-CFE8-48D8-8181-368D9A38EB12}" destId="{7AE0C22C-D4C7-4D15-BACF-622522CFB2E6}" srcOrd="0" destOrd="0" presId="urn:microsoft.com/office/officeart/2005/8/layout/cycle6"/>
    <dgm:cxn modelId="{93F95F7E-233A-488E-AF8B-2E3A356B6A51}" type="presOf" srcId="{6FCD5A9A-6AB6-4159-BCA7-74EF3723BE31}" destId="{C3DC1C6E-BD97-4A1E-B6EF-0EB14560F286}" srcOrd="0" destOrd="0" presId="urn:microsoft.com/office/officeart/2005/8/layout/cycle6"/>
    <dgm:cxn modelId="{F6D213B1-87E0-4610-BE02-73B6DAF549C9}" type="presOf" srcId="{D505C799-6D77-4577-BBB4-B1FB8B3D2320}" destId="{7D777F9C-8B99-4B9B-AF48-1552C34A5115}" srcOrd="0" destOrd="0" presId="urn:microsoft.com/office/officeart/2005/8/layout/cycle6"/>
    <dgm:cxn modelId="{1AAD16B8-61C8-4878-8C65-4F19485C1678}" type="presOf" srcId="{CFEED7C8-95AE-40D4-9BF7-8A52C18AEF13}" destId="{43C2646B-3BF6-4C17-833E-B7DC07E35E85}" srcOrd="0" destOrd="0" presId="urn:microsoft.com/office/officeart/2005/8/layout/cycle6"/>
    <dgm:cxn modelId="{6040FEB9-59B7-4CEA-AB3C-7D577E1B6E35}" type="presOf" srcId="{4195A32E-FF97-4E12-9F18-1E298AB92F00}" destId="{7774FE7E-E20D-47A1-BABA-50B37886B689}" srcOrd="0" destOrd="0" presId="urn:microsoft.com/office/officeart/2005/8/layout/cycle6"/>
    <dgm:cxn modelId="{1535CABE-DF6C-460E-85ED-9B3F6AC55982}" srcId="{CFEED7C8-95AE-40D4-9BF7-8A52C18AEF13}" destId="{1D145C2F-414D-435D-9027-B2CDA7EC7F97}" srcOrd="1" destOrd="0" parTransId="{7FB32269-6A42-4BF9-B908-F810A34D70F0}" sibTransId="{D505C799-6D77-4577-BBB4-B1FB8B3D2320}"/>
    <dgm:cxn modelId="{7F10C3C1-583F-4824-9505-A35A4961DFB1}" srcId="{CFEED7C8-95AE-40D4-9BF7-8A52C18AEF13}" destId="{092005EF-1F74-4402-B39C-F95A610D0BC6}" srcOrd="0" destOrd="0" parTransId="{0B59C85F-16CA-4855-8AA5-73C48FB22ADF}" sibTransId="{C9614393-420E-4791-BA0D-E6077D441067}"/>
    <dgm:cxn modelId="{3076B7C4-E941-427F-9756-A1A66B1573CB}" srcId="{CFEED7C8-95AE-40D4-9BF7-8A52C18AEF13}" destId="{57A4348B-DE35-456F-AFF9-C422EF285C1D}" srcOrd="3" destOrd="0" parTransId="{F7FAA6AF-FAC0-44D3-B926-96A2F27BFFAD}" sibTransId="{E3853A82-CFE8-48D8-8181-368D9A38EB12}"/>
    <dgm:cxn modelId="{17E074D3-BDA8-4A2A-AE3A-5C87B3D7B91C}" srcId="{CFEED7C8-95AE-40D4-9BF7-8A52C18AEF13}" destId="{E911AD2C-7553-4A6B-B961-526A5D8E7590}" srcOrd="2" destOrd="0" parTransId="{96F4121A-C19A-49EC-AB3B-8A13A83357DE}" sibTransId="{6FCD5A9A-6AB6-4159-BCA7-74EF3723BE31}"/>
    <dgm:cxn modelId="{5276B0F1-1C17-4929-ADCD-B879975491C0}" type="presOf" srcId="{57A4348B-DE35-456F-AFF9-C422EF285C1D}" destId="{6B69EBF2-A27A-40AA-8AFB-16161767B443}" srcOrd="0" destOrd="0" presId="urn:microsoft.com/office/officeart/2005/8/layout/cycle6"/>
    <dgm:cxn modelId="{30F4F1FA-7434-4ED1-ACC4-405A339C8651}" type="presOf" srcId="{6BDA5BB2-1F34-4EAA-BD9F-254D3B633703}" destId="{23F03BA0-4B35-483E-946E-A4733E67C0BB}" srcOrd="0" destOrd="0" presId="urn:microsoft.com/office/officeart/2005/8/layout/cycle6"/>
    <dgm:cxn modelId="{4DF91C8A-EC1C-494C-A624-7457BB9EFE21}" type="presParOf" srcId="{43C2646B-3BF6-4C17-833E-B7DC07E35E85}" destId="{F13271BA-AA0A-4F6B-8568-CB0BE7A0813E}" srcOrd="0" destOrd="0" presId="urn:microsoft.com/office/officeart/2005/8/layout/cycle6"/>
    <dgm:cxn modelId="{48CF3172-66B7-4B7F-8726-E6ABE57CCE13}" type="presParOf" srcId="{43C2646B-3BF6-4C17-833E-B7DC07E35E85}" destId="{EEB85C8A-8EC7-4BAC-8ED1-214A94AE4604}" srcOrd="1" destOrd="0" presId="urn:microsoft.com/office/officeart/2005/8/layout/cycle6"/>
    <dgm:cxn modelId="{11CCE5D6-96EF-4B11-B27C-355D01EDD54A}" type="presParOf" srcId="{43C2646B-3BF6-4C17-833E-B7DC07E35E85}" destId="{AA201775-175C-42EF-9209-8D885B0AC8C5}" srcOrd="2" destOrd="0" presId="urn:microsoft.com/office/officeart/2005/8/layout/cycle6"/>
    <dgm:cxn modelId="{61D96864-7C09-4EAF-A199-ADDD5B9CAB8A}" type="presParOf" srcId="{43C2646B-3BF6-4C17-833E-B7DC07E35E85}" destId="{0E04480B-F91D-4E84-B0F8-EA0943D9A7F4}" srcOrd="3" destOrd="0" presId="urn:microsoft.com/office/officeart/2005/8/layout/cycle6"/>
    <dgm:cxn modelId="{66C88014-3F94-4F52-ABFC-A01B4B811123}" type="presParOf" srcId="{43C2646B-3BF6-4C17-833E-B7DC07E35E85}" destId="{E332A7DD-FFFE-4F31-9561-35A136B87709}" srcOrd="4" destOrd="0" presId="urn:microsoft.com/office/officeart/2005/8/layout/cycle6"/>
    <dgm:cxn modelId="{DBAE9AC8-CBFF-4EFD-86FD-79E44B63FB43}" type="presParOf" srcId="{43C2646B-3BF6-4C17-833E-B7DC07E35E85}" destId="{7D777F9C-8B99-4B9B-AF48-1552C34A5115}" srcOrd="5" destOrd="0" presId="urn:microsoft.com/office/officeart/2005/8/layout/cycle6"/>
    <dgm:cxn modelId="{D2573E9D-BED1-4B94-BA92-01BD05BBFFBF}" type="presParOf" srcId="{43C2646B-3BF6-4C17-833E-B7DC07E35E85}" destId="{E7415ADF-5CB6-47BE-9028-E6BD109EB2FD}" srcOrd="6" destOrd="0" presId="urn:microsoft.com/office/officeart/2005/8/layout/cycle6"/>
    <dgm:cxn modelId="{1461CEAA-9D3A-4A44-9614-20C606EBEC78}" type="presParOf" srcId="{43C2646B-3BF6-4C17-833E-B7DC07E35E85}" destId="{940AD3DA-CDE1-4A44-92D1-DBE370C6C48C}" srcOrd="7" destOrd="0" presId="urn:microsoft.com/office/officeart/2005/8/layout/cycle6"/>
    <dgm:cxn modelId="{20721804-1B8E-4369-A064-15E3CB1B0E03}" type="presParOf" srcId="{43C2646B-3BF6-4C17-833E-B7DC07E35E85}" destId="{C3DC1C6E-BD97-4A1E-B6EF-0EB14560F286}" srcOrd="8" destOrd="0" presId="urn:microsoft.com/office/officeart/2005/8/layout/cycle6"/>
    <dgm:cxn modelId="{09B4B5F8-688B-47B8-8CDE-790CA8010E50}" type="presParOf" srcId="{43C2646B-3BF6-4C17-833E-B7DC07E35E85}" destId="{6B69EBF2-A27A-40AA-8AFB-16161767B443}" srcOrd="9" destOrd="0" presId="urn:microsoft.com/office/officeart/2005/8/layout/cycle6"/>
    <dgm:cxn modelId="{B0E5A10E-363D-49B6-A88F-42B824B9E272}" type="presParOf" srcId="{43C2646B-3BF6-4C17-833E-B7DC07E35E85}" destId="{3DB06ACF-AFD2-481F-AFA6-D67A78A8B03E}" srcOrd="10" destOrd="0" presId="urn:microsoft.com/office/officeart/2005/8/layout/cycle6"/>
    <dgm:cxn modelId="{A32B20B5-F6C6-48B3-9964-AA7076ECBFC2}" type="presParOf" srcId="{43C2646B-3BF6-4C17-833E-B7DC07E35E85}" destId="{7AE0C22C-D4C7-4D15-BACF-622522CFB2E6}" srcOrd="11" destOrd="0" presId="urn:microsoft.com/office/officeart/2005/8/layout/cycle6"/>
    <dgm:cxn modelId="{239C62A6-320F-4CA3-B6BA-27C20CAEF328}" type="presParOf" srcId="{43C2646B-3BF6-4C17-833E-B7DC07E35E85}" destId="{23F03BA0-4B35-483E-946E-A4733E67C0BB}" srcOrd="12" destOrd="0" presId="urn:microsoft.com/office/officeart/2005/8/layout/cycle6"/>
    <dgm:cxn modelId="{74551D48-45A2-45B9-B0DE-FFA3106770BB}" type="presParOf" srcId="{43C2646B-3BF6-4C17-833E-B7DC07E35E85}" destId="{02745B19-B034-45D4-9514-A8F0A7093DA8}" srcOrd="13" destOrd="0" presId="urn:microsoft.com/office/officeart/2005/8/layout/cycle6"/>
    <dgm:cxn modelId="{5FBD7FD2-0821-4A75-9171-E3C2A776D715}" type="presParOf" srcId="{43C2646B-3BF6-4C17-833E-B7DC07E35E85}" destId="{7774FE7E-E20D-47A1-BABA-50B37886B68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271BA-AA0A-4F6B-8568-CB0BE7A0813E}">
      <dsp:nvSpPr>
        <dsp:cNvPr id="0" name=""/>
        <dsp:cNvSpPr/>
      </dsp:nvSpPr>
      <dsp:spPr>
        <a:xfrm>
          <a:off x="1326802" y="2435"/>
          <a:ext cx="987722" cy="642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Party ID</a:t>
          </a:r>
        </a:p>
      </dsp:txBody>
      <dsp:txXfrm>
        <a:off x="1358143" y="33776"/>
        <a:ext cx="925040" cy="579337"/>
      </dsp:txXfrm>
    </dsp:sp>
    <dsp:sp modelId="{AA201775-175C-42EF-9209-8D885B0AC8C5}">
      <dsp:nvSpPr>
        <dsp:cNvPr id="0" name=""/>
        <dsp:cNvSpPr/>
      </dsp:nvSpPr>
      <dsp:spPr>
        <a:xfrm>
          <a:off x="566143" y="322991"/>
          <a:ext cx="2565200" cy="2565200"/>
        </a:xfrm>
        <a:custGeom>
          <a:avLst/>
          <a:gdLst/>
          <a:ahLst/>
          <a:cxnLst/>
          <a:rect l="0" t="0" r="0" b="0"/>
          <a:pathLst>
            <a:path>
              <a:moveTo>
                <a:pt x="1755505" y="90365"/>
              </a:moveTo>
              <a:arcTo wR="1282600" hR="1282600" stAng="17498157" swAng="204234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4480B-F91D-4E84-B0F8-EA0943D9A7F4}">
      <dsp:nvSpPr>
        <dsp:cNvPr id="0" name=""/>
        <dsp:cNvSpPr/>
      </dsp:nvSpPr>
      <dsp:spPr>
        <a:xfrm>
          <a:off x="2575010" y="888684"/>
          <a:ext cx="987722" cy="642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Pharmacy Corp Parent</a:t>
          </a:r>
        </a:p>
      </dsp:txBody>
      <dsp:txXfrm>
        <a:off x="2606351" y="920025"/>
        <a:ext cx="925040" cy="579337"/>
      </dsp:txXfrm>
    </dsp:sp>
    <dsp:sp modelId="{7D777F9C-8B99-4B9B-AF48-1552C34A5115}">
      <dsp:nvSpPr>
        <dsp:cNvPr id="0" name=""/>
        <dsp:cNvSpPr/>
      </dsp:nvSpPr>
      <dsp:spPr>
        <a:xfrm>
          <a:off x="566445" y="323439"/>
          <a:ext cx="2565200" cy="2565200"/>
        </a:xfrm>
        <a:custGeom>
          <a:avLst/>
          <a:gdLst/>
          <a:ahLst/>
          <a:cxnLst/>
          <a:rect l="0" t="0" r="0" b="0"/>
          <a:pathLst>
            <a:path>
              <a:moveTo>
                <a:pt x="2563442" y="1215463"/>
              </a:moveTo>
              <a:arcTo wR="1282600" hR="1282600" stAng="21419970" swAng="219613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15ADF-5CB6-47BE-9028-E6BD109EB2FD}">
      <dsp:nvSpPr>
        <dsp:cNvPr id="0" name=""/>
        <dsp:cNvSpPr/>
      </dsp:nvSpPr>
      <dsp:spPr>
        <a:xfrm>
          <a:off x="2109078" y="2322675"/>
          <a:ext cx="987722" cy="642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Pharmacy Zip Code</a:t>
          </a:r>
        </a:p>
      </dsp:txBody>
      <dsp:txXfrm>
        <a:off x="2140419" y="2354016"/>
        <a:ext cx="925040" cy="579337"/>
      </dsp:txXfrm>
    </dsp:sp>
    <dsp:sp modelId="{C3DC1C6E-BD97-4A1E-B6EF-0EB14560F286}">
      <dsp:nvSpPr>
        <dsp:cNvPr id="0" name=""/>
        <dsp:cNvSpPr/>
      </dsp:nvSpPr>
      <dsp:spPr>
        <a:xfrm>
          <a:off x="566445" y="323439"/>
          <a:ext cx="2565200" cy="2565200"/>
        </a:xfrm>
        <a:custGeom>
          <a:avLst/>
          <a:gdLst/>
          <a:ahLst/>
          <a:cxnLst/>
          <a:rect l="0" t="0" r="0" b="0"/>
          <a:pathLst>
            <a:path>
              <a:moveTo>
                <a:pt x="1537537" y="2539608"/>
              </a:moveTo>
              <a:arcTo wR="1282600" hR="1282600" stAng="4712111" swAng="137577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69EBF2-A27A-40AA-8AFB-16161767B443}">
      <dsp:nvSpPr>
        <dsp:cNvPr id="0" name=""/>
        <dsp:cNvSpPr/>
      </dsp:nvSpPr>
      <dsp:spPr>
        <a:xfrm>
          <a:off x="601291" y="2322675"/>
          <a:ext cx="987722" cy="642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Pharmacy NPI</a:t>
          </a:r>
        </a:p>
      </dsp:txBody>
      <dsp:txXfrm>
        <a:off x="632632" y="2354016"/>
        <a:ext cx="925040" cy="579337"/>
      </dsp:txXfrm>
    </dsp:sp>
    <dsp:sp modelId="{7AE0C22C-D4C7-4D15-BACF-622522CFB2E6}">
      <dsp:nvSpPr>
        <dsp:cNvPr id="0" name=""/>
        <dsp:cNvSpPr/>
      </dsp:nvSpPr>
      <dsp:spPr>
        <a:xfrm>
          <a:off x="566445" y="323439"/>
          <a:ext cx="2565200" cy="2565200"/>
        </a:xfrm>
        <a:custGeom>
          <a:avLst/>
          <a:gdLst/>
          <a:ahLst/>
          <a:cxnLst/>
          <a:rect l="0" t="0" r="0" b="0"/>
          <a:pathLst>
            <a:path>
              <a:moveTo>
                <a:pt x="214316" y="1992411"/>
              </a:moveTo>
              <a:arcTo wR="1282600" hR="1282600" stAng="8783900" swAng="219613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F03BA0-4B35-483E-946E-A4733E67C0BB}">
      <dsp:nvSpPr>
        <dsp:cNvPr id="0" name=""/>
        <dsp:cNvSpPr/>
      </dsp:nvSpPr>
      <dsp:spPr>
        <a:xfrm>
          <a:off x="135359" y="888684"/>
          <a:ext cx="987722" cy="642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Pharmacy Type</a:t>
          </a:r>
        </a:p>
      </dsp:txBody>
      <dsp:txXfrm>
        <a:off x="166700" y="920025"/>
        <a:ext cx="925040" cy="579337"/>
      </dsp:txXfrm>
    </dsp:sp>
    <dsp:sp modelId="{7774FE7E-E20D-47A1-BABA-50B37886B689}">
      <dsp:nvSpPr>
        <dsp:cNvPr id="0" name=""/>
        <dsp:cNvSpPr/>
      </dsp:nvSpPr>
      <dsp:spPr>
        <a:xfrm>
          <a:off x="566770" y="322957"/>
          <a:ext cx="2565200" cy="2565200"/>
        </a:xfrm>
        <a:custGeom>
          <a:avLst/>
          <a:gdLst/>
          <a:ahLst/>
          <a:cxnLst/>
          <a:rect l="0" t="0" r="0" b="0"/>
          <a:pathLst>
            <a:path>
              <a:moveTo>
                <a:pt x="223007" y="559879"/>
              </a:moveTo>
              <a:arcTo wR="1282600" hR="1282600" stAng="12857813" swAng="188064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A938A-A441-42D8-8A62-97C53C504DD2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45BC4-EE32-4B53-BFD3-1D64B5E24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6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5BC4-EE32-4B53-BFD3-1D64B5E24A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4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5BC4-EE32-4B53-BFD3-1D64B5E24A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2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Neither </a:t>
            </a:r>
            <a:r>
              <a:rPr lang="en-US" dirty="0" err="1"/>
              <a:t>Integrichain</a:t>
            </a:r>
            <a:r>
              <a:rPr lang="en-US" dirty="0"/>
              <a:t> or Komodo are census datasets but offer best ability to gauge store, supplier and pharmacy type product volume working with inhouse data. Komodo claims linked by NPI #; IC sales linked by Party ID.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5BC4-EE32-4B53-BFD3-1D64B5E24A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7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5BC4-EE32-4B53-BFD3-1D64B5E24A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1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“R” = Retail </a:t>
            </a:r>
          </a:p>
          <a:p>
            <a:r>
              <a:rPr lang="en-US" dirty="0"/>
              <a:t>Aspect Ratio Request: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5BC4-EE32-4B53-BFD3-1D64B5E24A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98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ED152-BBF2-41CE-B5FC-221FC620FB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08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“R” = Retail </a:t>
            </a:r>
          </a:p>
          <a:p>
            <a:r>
              <a:rPr lang="en-US" dirty="0"/>
              <a:t>Aspect Ratio Request: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5BC4-EE32-4B53-BFD3-1D64B5E24A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2.bin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3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microsoft.com/office/2007/relationships/hdphoto" Target="../media/hdphoto2.wdp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4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5.bin"/><Relationship Id="rId9" Type="http://schemas.microsoft.com/office/2007/relationships/hdphoto" Target="../media/hdphoto3.wdp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6.bin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.bin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10" Type="http://schemas.openxmlformats.org/officeDocument/2006/relationships/image" Target="../media/image35.emf"/><Relationship Id="rId4" Type="http://schemas.openxmlformats.org/officeDocument/2006/relationships/tags" Target="../tags/tag111.xml"/><Relationship Id="rId9" Type="http://schemas.openxmlformats.org/officeDocument/2006/relationships/oleObject" Target="../embeddings/oleObject64.bin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36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35.emf"/><Relationship Id="rId5" Type="http://schemas.openxmlformats.org/officeDocument/2006/relationships/tags" Target="../tags/tag119.xml"/><Relationship Id="rId10" Type="http://schemas.openxmlformats.org/officeDocument/2006/relationships/oleObject" Target="../embeddings/oleObject65.bin"/><Relationship Id="rId4" Type="http://schemas.openxmlformats.org/officeDocument/2006/relationships/tags" Target="../tags/tag118.xml"/><Relationship Id="rId9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image" Target="../media/image36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35.emf"/><Relationship Id="rId5" Type="http://schemas.openxmlformats.org/officeDocument/2006/relationships/tags" Target="../tags/tag127.xml"/><Relationship Id="rId10" Type="http://schemas.openxmlformats.org/officeDocument/2006/relationships/oleObject" Target="../embeddings/oleObject66.bin"/><Relationship Id="rId4" Type="http://schemas.openxmlformats.org/officeDocument/2006/relationships/tags" Target="../tags/tag126.xml"/><Relationship Id="rId9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tags" Target="../tags/tag133.xml"/><Relationship Id="rId7" Type="http://schemas.openxmlformats.org/officeDocument/2006/relationships/oleObject" Target="../embeddings/oleObject67.bin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8.bin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9.bin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Relationship Id="rId9" Type="http://schemas.microsoft.com/office/2007/relationships/hdphoto" Target="../media/hdphoto5.wdp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1.bin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2.bin"/><Relationship Id="rId9" Type="http://schemas.microsoft.com/office/2007/relationships/hdphoto" Target="../media/hdphoto6.wdp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5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3.bin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tags" Target="../tags/tag138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9" Type="http://schemas.openxmlformats.org/officeDocument/2006/relationships/image" Target="../media/image35.emf"/></Relationships>
</file>

<file path=ppt/slideLayouts/_rels/slideLayout2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10" Type="http://schemas.openxmlformats.org/officeDocument/2006/relationships/image" Target="../media/image35.emf"/><Relationship Id="rId4" Type="http://schemas.openxmlformats.org/officeDocument/2006/relationships/tags" Target="../tags/tag145.xml"/><Relationship Id="rId9" Type="http://schemas.openxmlformats.org/officeDocument/2006/relationships/oleObject" Target="../embeddings/oleObject69.bin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hyperlink" Target="http://nyretailroundup.blogspot.com/2010/03/cvspharmacy.html" TargetMode="External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5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19.png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4.bin"/><Relationship Id="rId9" Type="http://schemas.microsoft.com/office/2007/relationships/hdphoto" Target="../media/hdphoto7.wdp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5.bin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6.bin"/><Relationship Id="rId9" Type="http://schemas.microsoft.com/office/2007/relationships/hdphoto" Target="../media/hdphoto8.wdp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7.bin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5" Type="http://schemas.openxmlformats.org/officeDocument/2006/relationships/image" Target="../media/image17.png"/><Relationship Id="rId4" Type="http://schemas.openxmlformats.org/officeDocument/2006/relationships/image" Target="../media/image13.emf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microsoft.com/office/2007/relationships/hdphoto" Target="../media/hdphoto9.wdp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6" Type="http://schemas.openxmlformats.org/officeDocument/2006/relationships/image" Target="../media/image9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6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6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3.emf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6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4.bin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5.bin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6.bin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7.bin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8.bin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5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1.bin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2.xm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3.xml"/><Relationship Id="rId5" Type="http://schemas.openxmlformats.org/officeDocument/2006/relationships/image" Target="../media/image50.png"/><Relationship Id="rId4" Type="http://schemas.openxmlformats.org/officeDocument/2006/relationships/image" Target="../media/image51.emf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4.xml"/><Relationship Id="rId5" Type="http://schemas.openxmlformats.org/officeDocument/2006/relationships/image" Target="../media/image50.png"/><Relationship Id="rId4" Type="http://schemas.openxmlformats.org/officeDocument/2006/relationships/image" Target="../media/image5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9.bin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5.xml"/><Relationship Id="rId5" Type="http://schemas.openxmlformats.org/officeDocument/2006/relationships/image" Target="../media/image50.png"/><Relationship Id="rId4" Type="http://schemas.openxmlformats.org/officeDocument/2006/relationships/image" Target="../media/image51.emf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6.xml"/><Relationship Id="rId5" Type="http://schemas.openxmlformats.org/officeDocument/2006/relationships/image" Target="../media/image50.png"/><Relationship Id="rId4" Type="http://schemas.openxmlformats.org/officeDocument/2006/relationships/image" Target="../media/image51.emf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7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7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7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8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9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60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61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62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0.bin"/><Relationship Id="rId9" Type="http://schemas.microsoft.com/office/2007/relationships/hdphoto" Target="../media/hdphoto10.wdp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6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64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65.xml"/><Relationship Id="rId5" Type="http://schemas.openxmlformats.org/officeDocument/2006/relationships/image" Target="../media/image55.png"/><Relationship Id="rId4" Type="http://schemas.openxmlformats.org/officeDocument/2006/relationships/image" Target="../media/image51.emf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66.xml"/><Relationship Id="rId5" Type="http://schemas.openxmlformats.org/officeDocument/2006/relationships/image" Target="../media/image56.png"/><Relationship Id="rId4" Type="http://schemas.openxmlformats.org/officeDocument/2006/relationships/image" Target="../media/image51.emf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67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68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69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70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71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1.bin"/><Relationship Id="rId9" Type="http://schemas.microsoft.com/office/2007/relationships/hdphoto" Target="../media/hdphoto7.wdp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73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74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75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76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77.xml"/><Relationship Id="rId5" Type="http://schemas.openxmlformats.org/officeDocument/2006/relationships/image" Target="../media/image55.png"/><Relationship Id="rId4" Type="http://schemas.openxmlformats.org/officeDocument/2006/relationships/image" Target="../media/image51.emf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78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79.xml"/><Relationship Id="rId5" Type="http://schemas.openxmlformats.org/officeDocument/2006/relationships/image" Target="../media/image56.png"/><Relationship Id="rId4" Type="http://schemas.openxmlformats.org/officeDocument/2006/relationships/image" Target="../media/image51.emf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0.xml"/><Relationship Id="rId5" Type="http://schemas.openxmlformats.org/officeDocument/2006/relationships/image" Target="../media/image55.png"/><Relationship Id="rId4" Type="http://schemas.openxmlformats.org/officeDocument/2006/relationships/image" Target="../media/image51.emf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1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2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2.bin"/><Relationship Id="rId9" Type="http://schemas.microsoft.com/office/2007/relationships/hdphoto" Target="../media/hdphoto11.wdp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3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4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5.xml"/><Relationship Id="rId5" Type="http://schemas.openxmlformats.org/officeDocument/2006/relationships/image" Target="../media/image56.png"/><Relationship Id="rId4" Type="http://schemas.openxmlformats.org/officeDocument/2006/relationships/image" Target="../media/image51.emf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6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7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8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9.xml"/><Relationship Id="rId4" Type="http://schemas.openxmlformats.org/officeDocument/2006/relationships/image" Target="../media/image51.emf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0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1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2.xml"/><Relationship Id="rId4" Type="http://schemas.openxmlformats.org/officeDocument/2006/relationships/image" Target="../media/image51.emf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3.bin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3.xml"/><Relationship Id="rId5" Type="http://schemas.openxmlformats.org/officeDocument/2006/relationships/image" Target="../media/image50.png"/><Relationship Id="rId4" Type="http://schemas.openxmlformats.org/officeDocument/2006/relationships/image" Target="../media/image51.emf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4.xm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5.xm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6.xml"/><Relationship Id="rId5" Type="http://schemas.openxmlformats.org/officeDocument/2006/relationships/image" Target="../media/image50.png"/><Relationship Id="rId4" Type="http://schemas.openxmlformats.org/officeDocument/2006/relationships/image" Target="../media/image51.emf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7.xml"/><Relationship Id="rId5" Type="http://schemas.openxmlformats.org/officeDocument/2006/relationships/image" Target="../media/image50.png"/><Relationship Id="rId4" Type="http://schemas.openxmlformats.org/officeDocument/2006/relationships/image" Target="../media/image51.emf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8.xml"/><Relationship Id="rId5" Type="http://schemas.openxmlformats.org/officeDocument/2006/relationships/image" Target="../media/image36.png"/><Relationship Id="rId4" Type="http://schemas.openxmlformats.org/officeDocument/2006/relationships/image" Target="../media/image51.emf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7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9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0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1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4.bin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2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3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4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5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6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7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8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9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1.emf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0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1.emf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1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4" Type="http://schemas.openxmlformats.org/officeDocument/2006/relationships/image" Target="../media/image13.emf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5.bin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2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1.emf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3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1.emf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4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1.emf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5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1.emf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6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1.emf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7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8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9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4" Type="http://schemas.openxmlformats.org/officeDocument/2006/relationships/image" Target="../media/image13.emf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20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21.xml"/><Relationship Id="rId4" Type="http://schemas.openxmlformats.org/officeDocument/2006/relationships/image" Target="../media/image51.emf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1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46.bin"/><Relationship Id="rId9" Type="http://schemas.microsoft.com/office/2007/relationships/hdphoto" Target="../media/hdphoto12.wdp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22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23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24.xml"/><Relationship Id="rId5" Type="http://schemas.openxmlformats.org/officeDocument/2006/relationships/image" Target="../media/image50.png"/><Relationship Id="rId4" Type="http://schemas.openxmlformats.org/officeDocument/2006/relationships/image" Target="../media/image3.emf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25.xml"/><Relationship Id="rId5" Type="http://schemas.openxmlformats.org/officeDocument/2006/relationships/image" Target="../media/image50.png"/><Relationship Id="rId4" Type="http://schemas.openxmlformats.org/officeDocument/2006/relationships/image" Target="../media/image3.emf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26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image" Target="../media/image5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47.bin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29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30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31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32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7.bin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33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34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35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36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37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38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39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40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13.emf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41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1.emf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42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4" Type="http://schemas.openxmlformats.org/officeDocument/2006/relationships/image" Target="../media/image51.emf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8.bin"/><Relationship Id="rId9" Type="http://schemas.microsoft.com/office/2007/relationships/hdphoto" Target="../media/hdphoto13.wdp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43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1.emf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44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1.emf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45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1.emf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46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1.emf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47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1.emf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48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49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0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4" Type="http://schemas.openxmlformats.org/officeDocument/2006/relationships/image" Target="../media/image3.emf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1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2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1.emf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5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9.bin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3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4.xml"/><Relationship Id="rId4" Type="http://schemas.openxmlformats.org/officeDocument/2006/relationships/image" Target="../media/image51.emf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5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6.xml"/><Relationship Id="rId5" Type="http://schemas.openxmlformats.org/officeDocument/2006/relationships/image" Target="../media/image50.png"/><Relationship Id="rId4" Type="http://schemas.openxmlformats.org/officeDocument/2006/relationships/image" Target="../media/image3.emf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7.xml"/><Relationship Id="rId5" Type="http://schemas.openxmlformats.org/officeDocument/2006/relationships/image" Target="../media/image50.png"/><Relationship Id="rId4" Type="http://schemas.openxmlformats.org/officeDocument/2006/relationships/image" Target="../media/image3.emf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8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image" Target="../media/image5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8.bin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61.xml"/><Relationship Id="rId5" Type="http://schemas.openxmlformats.org/officeDocument/2006/relationships/image" Target="../media/image53.png"/><Relationship Id="rId4" Type="http://schemas.openxmlformats.org/officeDocument/2006/relationships/image" Target="../media/image1.emf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62.xml"/><Relationship Id="rId5" Type="http://schemas.openxmlformats.org/officeDocument/2006/relationships/image" Target="../media/image53.png"/><Relationship Id="rId4" Type="http://schemas.openxmlformats.org/officeDocument/2006/relationships/image" Target="../media/image1.emf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63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1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0.bin"/><Relationship Id="rId9" Type="http://schemas.microsoft.com/office/2007/relationships/hdphoto" Target="../media/hdphoto14.wdp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image" Target="../media/image5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2.bin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66.xml"/><Relationship Id="rId5" Type="http://schemas.openxmlformats.org/officeDocument/2006/relationships/image" Target="../media/image53.png"/><Relationship Id="rId4" Type="http://schemas.openxmlformats.org/officeDocument/2006/relationships/image" Target="../media/image1.emf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67.xml"/><Relationship Id="rId5" Type="http://schemas.openxmlformats.org/officeDocument/2006/relationships/image" Target="../media/image53.png"/><Relationship Id="rId4" Type="http://schemas.openxmlformats.org/officeDocument/2006/relationships/image" Target="../media/image1.emf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68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1.emf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69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1.emf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1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1.bin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2.bin"/><Relationship Id="rId9" Type="http://schemas.microsoft.com/office/2007/relationships/hdphoto" Target="../media/hdphoto15.wdp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3.bin"/></Relationships>
</file>

<file path=ppt/slideLayouts/_rels/slideLayout5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oleObject" Target="../embeddings/oleObject54.bin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7.xml"/><Relationship Id="rId6" Type="http://schemas.openxmlformats.org/officeDocument/2006/relationships/image" Target="../media/image6.jpeg"/><Relationship Id="rId5" Type="http://schemas.openxmlformats.org/officeDocument/2006/relationships/image" Target="../media/image17.png"/><Relationship Id="rId4" Type="http://schemas.openxmlformats.org/officeDocument/2006/relationships/image" Target="../media/image3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7" Type="http://schemas.microsoft.com/office/2007/relationships/hdphoto" Target="../media/hdphoto15.wdp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8.xml"/><Relationship Id="rId6" Type="http://schemas.openxmlformats.org/officeDocument/2006/relationships/image" Target="../media/image9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9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0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3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59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0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6.jpeg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5.xml"/><Relationship Id="rId6" Type="http://schemas.microsoft.com/office/2007/relationships/hdphoto" Target="../media/hdphoto18.wdp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6.xml"/><Relationship Id="rId6" Type="http://schemas.openxmlformats.org/officeDocument/2006/relationships/image" Target="../media/image6.jpeg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6.jpeg"/><Relationship Id="rId5" Type="http://schemas.openxmlformats.org/officeDocument/2006/relationships/image" Target="../media/image8.jpeg"/><Relationship Id="rId4" Type="http://schemas.openxmlformats.org/officeDocument/2006/relationships/image" Target="../media/image3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9.bin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0.bin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2017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2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77825" y="1228727"/>
            <a:ext cx="4932000" cy="2200275"/>
          </a:xfrm>
        </p:spPr>
        <p:txBody>
          <a:bodyPr anchor="b"/>
          <a:lstStyle>
            <a:lvl1pPr algn="l">
              <a:defRPr sz="4249"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2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0C2340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/>
          <a:lstStyle>
            <a:lvl1pPr>
              <a:defRPr sz="1200">
                <a:solidFill>
                  <a:srgbClr val="0C2340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E97430-6745-417F-92A0-80DB383AA98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26" y="377827"/>
            <a:ext cx="1662688" cy="5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4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71213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185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45752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944575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7FC7E27-D871-8949-9F84-A0609968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3CB020-10CB-D247-9419-79BE5850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25391D-0555-F04A-AD64-9D10509B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9CE8B-E861-8540-998D-CA8F3DC4D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7623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3364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704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44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A1C0D48-6745-44FE-81AC-9E3EB1E2DEC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4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62FA97E8-4519-4739-B895-55612F78257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704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B5432D3A-C3C9-4B63-96CD-241A721F1380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2044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364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04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44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CE95CF4-5CBF-4291-A2EE-D5DE9E6B9D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364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D1BABBE-6978-4D02-8163-974D5CE637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638213F-5B32-4E08-8CF4-7C45D4AFBD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44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714783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36350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88588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4996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1B9233A-DF33-49E3-8950-75A72BB6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77600" y="4597200"/>
            <a:ext cx="3314400" cy="2260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0"/>
            <a:ext cx="3600000" cy="137849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877600" cy="4597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6F0F0A-4199-EB47-811A-FAE05B072BC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7243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B7EDB-B996-BA42-902D-C20ED98AB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021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5E94F0-46CB-FA4D-A7A8-113331E152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0157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7F807A-F369-4FBC-B5EB-675732DA4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377826"/>
            <a:ext cx="3860802" cy="3051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537310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9445752" cy="1503000"/>
          </a:xfrm>
        </p:spPr>
        <p:txBody>
          <a:bodyPr anchor="t"/>
          <a:lstStyle>
            <a:lvl1pPr algn="l">
              <a:defRPr sz="57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7000A8D-916B-6A46-A8CB-3E48942EB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77A01-E9E8-0346-87B6-A50C0F85A296}"/>
              </a:ext>
            </a:extLst>
          </p:cNvPr>
          <p:cNvSpPr txBox="1"/>
          <p:nvPr userDrawn="1"/>
        </p:nvSpPr>
        <p:spPr>
          <a:xfrm>
            <a:off x="377825" y="6481574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472228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9445752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F0808-BBA3-3A41-B407-560B02C099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BC71C-5BC4-4448-9864-CA26E655EAFE}"/>
              </a:ext>
            </a:extLst>
          </p:cNvPr>
          <p:cNvSpPr txBox="1"/>
          <p:nvPr userDrawn="1"/>
        </p:nvSpPr>
        <p:spPr>
          <a:xfrm>
            <a:off x="377825" y="6481574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2671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0373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4" y="2085630"/>
            <a:ext cx="11436350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999"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999"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999"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99"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99"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487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9445752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628C8-BDEC-4C4C-BE6D-FF9ED0F5BA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39A4D-45C0-614F-BA3D-48CE68D5EA38}"/>
              </a:ext>
            </a:extLst>
          </p:cNvPr>
          <p:cNvSpPr txBox="1"/>
          <p:nvPr userDrawn="1"/>
        </p:nvSpPr>
        <p:spPr>
          <a:xfrm>
            <a:off x="377825" y="6481574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02192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5" y="377825"/>
            <a:ext cx="5157000" cy="3981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A93B3-E055-4858-9A45-84EE75DE5C27}"/>
              </a:ext>
            </a:extLst>
          </p:cNvPr>
          <p:cNvSpPr/>
          <p:nvPr userDrawn="1"/>
        </p:nvSpPr>
        <p:spPr>
          <a:xfrm>
            <a:off x="11814175" y="-175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C4595B4-A431-E645-B62F-FD05F8FF8E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89F9C1-FA19-D240-83AC-6F6609C15122}"/>
              </a:ext>
            </a:extLst>
          </p:cNvPr>
          <p:cNvSpPr txBox="1"/>
          <p:nvPr userDrawn="1"/>
        </p:nvSpPr>
        <p:spPr>
          <a:xfrm>
            <a:off x="377825" y="6481574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942253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9445752" cy="1503000"/>
          </a:xfrm>
        </p:spPr>
        <p:txBody>
          <a:bodyPr anchor="t"/>
          <a:lstStyle>
            <a:lvl1pPr algn="l">
              <a:defRPr sz="57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2807F74-89C1-C74A-9216-F45E8CFC4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2148A-3978-D24D-BAB5-940EE414094B}"/>
              </a:ext>
            </a:extLst>
          </p:cNvPr>
          <p:cNvSpPr txBox="1"/>
          <p:nvPr userDrawn="1"/>
        </p:nvSpPr>
        <p:spPr>
          <a:xfrm>
            <a:off x="377825" y="6481574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575259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2609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561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2C503-F4FA-E449-82E7-E8589FB68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8076" y="2147778"/>
            <a:ext cx="5556650" cy="25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451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E5F6E-0235-224E-8AA4-87B78D2BDF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8076" y="2147778"/>
            <a:ext cx="5556650" cy="25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63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CC95244-134A-B743-9347-7EB93D327E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76" y="2147777"/>
            <a:ext cx="5556650" cy="25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2961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84F6CD-F1E7-7748-873B-27B114A3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5" y="159317"/>
            <a:ext cx="1518346" cy="9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020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0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74325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77823" y="2668041"/>
            <a:ext cx="11436352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126" rtl="0" eaLnBrk="1" fontAlgn="auto" latinLnBrk="0" hangingPunct="1">
              <a:lnSpc>
                <a:spcPts val="5998"/>
              </a:lnSpc>
              <a:spcBef>
                <a:spcPts val="0"/>
              </a:spcBef>
              <a:spcAft>
                <a:spcPts val="0"/>
              </a:spcAft>
              <a:defRPr lang="en-US" sz="2749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377824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5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FFFFFF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541587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anchor="b"/>
          <a:lstStyle>
            <a:lvl1pPr algn="l">
              <a:defRPr sz="42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3B4184-6328-4154-91D2-1AA8288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9D489B8-E048-0948-80FD-480D8509F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5" y="159317"/>
            <a:ext cx="1518346" cy="9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17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DB4970-1539-45AF-95B7-E0F4F6E0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163B56-79A7-9940-8098-CE8D0776B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5" y="159317"/>
            <a:ext cx="1518346" cy="9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6543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2600" y="4950000"/>
            <a:ext cx="2629000" cy="143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868099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1600" y="894600"/>
            <a:ext cx="5270400" cy="405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/>
        </p:nvSpPr>
        <p:spPr>
          <a:xfrm>
            <a:off x="3914600" y="45738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09E9714-8531-49CA-817A-A6591E6AC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2EB7C56-F6EC-594D-9868-46D933E67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5" y="159317"/>
            <a:ext cx="1518346" cy="9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2269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00" y="3384000"/>
            <a:ext cx="1913400" cy="1683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2000" y="0"/>
            <a:ext cx="4140000" cy="3384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/>
        </p:nvSpPr>
        <p:spPr>
          <a:xfrm>
            <a:off x="7674000" y="600375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2C68CA-982E-4DE8-82EB-BF63660F9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5067000"/>
            <a:ext cx="1351800" cy="936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FCC1E2B-BD2B-41AE-8380-2C7169758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AE3F28-3BC0-D04D-B003-20D485EF7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5" y="159317"/>
            <a:ext cx="1518346" cy="9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403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7245839-B126-3445-A23C-21692B279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5" y="159317"/>
            <a:ext cx="1518346" cy="9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88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952651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36"/>
            <a:ext cx="550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46302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66644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37"/>
            <a:ext cx="68400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0154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8507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6980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77822" y="3826800"/>
            <a:ext cx="11436352" cy="2041200"/>
          </a:xfrm>
        </p:spPr>
        <p:txBody>
          <a:bodyPr anchor="t">
            <a:noAutofit/>
          </a:bodyPr>
          <a:lstStyle>
            <a:lvl1pPr>
              <a:defRPr sz="2749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377824" y="3680016"/>
            <a:ext cx="11817379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1803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C609D03-B889-C842-8513-19D0A7B6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2836" y="6366947"/>
            <a:ext cx="724288" cy="44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1665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lumn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C078DC82-6834-C746-8FAC-C8203FC48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5558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3981600"/>
            <a:ext cx="3607594" cy="240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EA4881-2F50-4460-9F83-A86DF033A1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825" y="1934308"/>
            <a:ext cx="11436350" cy="1730437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3588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271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033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5419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89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588975" cy="360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788" y="1925638"/>
            <a:ext cx="3607200" cy="1981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4988" y="3907438"/>
            <a:ext cx="2260800" cy="162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898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out/Quot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7839930" cy="4265503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CE3940-615A-5E4B-A54E-5BCA53F88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2836" y="6366947"/>
            <a:ext cx="724288" cy="44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8976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68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37987-1AD3-4039-8514-9AA51B6AE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4FE8-85DD-4774-B156-40911633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D9EA-C0CB-423E-8DFD-5E715DE60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AC2671-D423-9C48-A1B1-A46D455B6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4108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68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3989A-470D-4F86-A2CA-04215DCCB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3C79-2FC5-49E8-8C90-CC225D4F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714B-66A6-4215-944E-86DD4151B4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F232D0F-1D01-CA40-84A0-07F9D2C3F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29620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5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377823" y="2681103"/>
            <a:ext cx="3380058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49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9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559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378816"/>
            <a:ext cx="9468000" cy="3214286"/>
          </a:xfrm>
        </p:spPr>
        <p:txBody>
          <a:bodyPr anchor="ctr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B2F867-80D5-4072-B066-D1FABDA98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75C83-E75A-4761-ABDB-78F33525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F4E22-A15E-451C-BD46-064AFF4BC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C8E2E9A-E191-714A-BF22-869A4388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2836" y="6366947"/>
            <a:ext cx="724288" cy="44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7607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0B42C7-DCFF-4F4E-A97A-71EE05490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D11F-FD96-47DA-A915-74520DF810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4C3B1-C6F3-47F5-BA77-FFE7372DA8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6F2EC5-F6F5-0D49-B883-F6266AF03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826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99D0098-87B4-4DED-9DA5-AD58D81E0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5E86F-6198-45AB-BCDD-FC6699753B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F005-0053-4482-9A86-685DBCA59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C746B78-599F-3848-A56C-7AB9CF8C6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357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5000" y="-1"/>
            <a:ext cx="4140000" cy="35951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75000" y="3595125"/>
            <a:ext cx="1917000" cy="170587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1798D99-AE73-44D3-BA8B-DA609105C4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30400" y="5301000"/>
            <a:ext cx="1344600" cy="108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71E62B2-11ED-4F53-987A-D7C7F8C5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744A4-A844-44EE-8999-4199B276EDC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4500E-998D-49D0-800E-1C1C50531D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8C8513-746F-2F44-984C-93FC45F60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100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3E7B15-B6FE-4A26-B618-7F1B832EE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32525-AB43-49B8-8347-B08BBD12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EFF27-0AA0-4416-981F-E6A4670CC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085AE05-50B0-4148-984B-8A08DAD85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042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ank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4590000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A5D602-19E5-4AD7-A798-9ABA97C87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2A05-C8DE-4BB6-A2EE-0A5AA8C5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3DA65-402A-4130-BFAD-85ADF5B74F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D6A90BB-C431-1140-ACED-380F25EA2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8810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336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4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A1C0D48-6745-44FE-81AC-9E3EB1E2DEC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62FA97E8-4519-4739-B895-55612F78257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B5432D3A-C3C9-4B63-96CD-241A721F1380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204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36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4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CE95CF4-5CBF-4291-A2EE-D5DE9E6B9D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36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D1BABBE-6978-4D02-8163-974D5CE637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638213F-5B32-4E08-8CF4-7C45D4AFBD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4400" y="571418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007362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36350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535876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19248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Image with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1B9233A-DF33-49E3-8950-75A72BB6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77600" y="4597200"/>
            <a:ext cx="3314400" cy="2260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0"/>
            <a:ext cx="3600000" cy="137849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877600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F7A6AE-FA80-4C09-887C-D512261A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90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55602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7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377823" y="622802"/>
            <a:ext cx="6508977" cy="380873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749" b="0" i="0" u="none" kern="1200" spc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666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Imag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0879023-BCBA-DB47-9AC8-ABFFDC35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2939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Imag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BF3C99C-B60C-D248-BB9B-286F0DD48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7972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C26A1B-1986-4C2F-A957-D9F58DC76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5" y="377825"/>
            <a:ext cx="3914776" cy="3051176"/>
          </a:xfrm>
          <a:noFill/>
        </p:spPr>
        <p:txBody>
          <a:bodyPr lIns="0" tIns="0" rIns="0" bIns="0"/>
          <a:lstStyle>
            <a:lvl1pPr>
              <a:spcAft>
                <a:spcPts val="1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Aft>
                <a:spcPts val="2000"/>
              </a:spcAft>
              <a:defRPr sz="275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2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93112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4"/>
                </a:solidFill>
              </a:defRPr>
            </a:lvl1pPr>
            <a:lvl2pPr>
              <a:spcAft>
                <a:spcPts val="0"/>
              </a:spcAft>
              <a:defRPr sz="1200" b="1">
                <a:solidFill>
                  <a:schemeClr val="accent4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873D457-03D8-1945-9B8D-FB7B8892F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5" y="159317"/>
            <a:ext cx="1518346" cy="9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2043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ED25-48F6-4AA3-8101-076C3DE23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54E24A-FF1D-A548-B94F-9571F7F32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5" y="159317"/>
            <a:ext cx="1518346" cy="9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2574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A8FB-C22C-4816-B876-7FE31AE5B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30A0542-11DF-C249-B426-F208E212F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99" y="168883"/>
            <a:ext cx="1518348" cy="9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802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5" y="377825"/>
            <a:ext cx="5157000" cy="3981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BD5DBD-2FA9-4215-9F27-75581AAE1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A93B3-E055-4858-9A45-84EE75DE5C27}"/>
              </a:ext>
            </a:extLst>
          </p:cNvPr>
          <p:cNvSpPr/>
          <p:nvPr/>
        </p:nvSpPr>
        <p:spPr>
          <a:xfrm>
            <a:off x="11814175" y="-175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7EA485-49F4-F04F-8631-3B6D68F69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5" y="159317"/>
            <a:ext cx="1518346" cy="9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4847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1FF7A7-AF6A-E945-8EDD-4902060E2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5" y="159317"/>
            <a:ext cx="1518346" cy="9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6803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34195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43034BF-24DC-2B4B-A0E3-07397ADFA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8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6287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9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377823" y="2681103"/>
            <a:ext cx="3380058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49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110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–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545" y="427209"/>
            <a:ext cx="10962696" cy="10761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&lt;Title &amp; content layout&gt;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D97F68-CC38-3C48-B083-3B4A1457065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60895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58567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5" y="737909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474512" y="6486281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rgbClr val="9EA7B3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rgbClr val="9EA7B3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72212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751453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54540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rgbClr val="9EA7B3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rgbClr val="9EA7B3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BD1E8CEA-59CA-420E-955C-4C9FBA24773C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2744369"/>
            <a:ext cx="2514600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15878C-213C-47B1-B169-E8CE6822CAE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0571859" y="6460104"/>
            <a:ext cx="740666" cy="2157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BE4D6C-DD20-4E45-BB56-1D43A1140673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554736" y="668098"/>
            <a:ext cx="251460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4487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2130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rgbClr val="9EA7B3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rgbClr val="9EA7B3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B064DA18-FA54-43C0-B981-F306F40179F4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2744369"/>
            <a:ext cx="3465574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04DA42-D838-4CB7-87C3-DA3AFFBB90C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0571859" y="6460104"/>
            <a:ext cx="740666" cy="2157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876C09-BBD5-46C6-9254-71B8A371901A}"/>
              </a:ext>
            </a:extLst>
          </p:cNvPr>
          <p:cNvCxnSpPr>
            <a:cxnSpLocks/>
          </p:cNvCxnSpPr>
          <p:nvPr userDrawn="1"/>
        </p:nvCxnSpPr>
        <p:spPr bwMode="ltGray">
          <a:xfrm>
            <a:off x="554736" y="668098"/>
            <a:ext cx="3465574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55981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58567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13" imgH="416" progId="TCLayout.ActiveDocument.1">
                  <p:embed/>
                </p:oleObj>
              </mc:Choice>
              <mc:Fallback>
                <p:oleObj name="think-cell Slide" r:id="rId7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474512" y="6486281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rgbClr val="9EA7B3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rgbClr val="9EA7B3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8336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11439144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11439144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522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A630D-D2A2-A24D-9003-1BEE64F92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EDCDF1C-336C-0246-BDC6-596FD9C52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7214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4" y="377825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BDD55-8102-A442-975A-192C62CA98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1929384"/>
            <a:ext cx="11439144" cy="4453128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624789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9445752" cy="2200275"/>
          </a:xfrm>
        </p:spPr>
        <p:txBody>
          <a:bodyPr anchor="b"/>
          <a:lstStyle>
            <a:lvl1pPr algn="l">
              <a:defRPr sz="42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9445752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ADC44A-9213-B64D-A8AB-66BD30E027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1F286-AC27-F946-A03C-5489E556B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2720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4932729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5718000" y="60966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C9BF2E3-EA9C-7F4B-9DDD-A42D8C853D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3BE3CBF-B0C1-964C-97A5-74D9CF1994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2863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2600" y="4950000"/>
            <a:ext cx="2629000" cy="143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4932729" cy="8680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1600" y="894600"/>
            <a:ext cx="5270400" cy="4057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3914600" y="45738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FD26272-1046-C440-83DF-DE260B8CF8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ADD38CF-8BDA-4241-92C2-0DB8F25AD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53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000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799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77824" y="1785600"/>
            <a:ext cx="4640577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2749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20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0416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00" y="3384000"/>
            <a:ext cx="1913400" cy="1683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4932729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2000" y="0"/>
            <a:ext cx="4140000" cy="338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7674000" y="600375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2C68CA-982E-4DE8-82EB-BF63660F9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5067000"/>
            <a:ext cx="1351800" cy="936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4940B72-A25F-DD4E-B080-EF804C93C3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9217C54-93DD-8E47-A23F-F97CF894E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0821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4" y="1228725"/>
            <a:ext cx="9445752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4" y="3682800"/>
            <a:ext cx="9445752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E3081D7-228C-7F4B-B2F0-F8F6D2CAB5B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21D473B-03CC-A840-9172-E75A8523C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428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11436350" cy="445611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9254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79248C1-85D6-0A41-9196-18D936195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6292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Vertica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79248C1-85D6-0A41-9196-18D936195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7FFB8F-C576-4B9C-B9FD-17EBBE81E9E2}"/>
              </a:ext>
            </a:extLst>
          </p:cNvPr>
          <p:cNvSpPr/>
          <p:nvPr userDrawn="1"/>
        </p:nvSpPr>
        <p:spPr>
          <a:xfrm>
            <a:off x="193628" y="6555957"/>
            <a:ext cx="4442242" cy="2308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latin typeface="Invention Light" panose="020B0403020008020204" pitchFamily="34" charset="0"/>
              </a:rPr>
              <a:t>For internal use only; not to be shown to or discussed with anyone outside of Merck</a:t>
            </a:r>
          </a:p>
        </p:txBody>
      </p:sp>
    </p:spTree>
    <p:extLst>
      <p:ext uri="{BB962C8B-B14F-4D97-AF65-F5344CB8AC3E}">
        <p14:creationId xmlns:p14="http://schemas.microsoft.com/office/powerpoint/2010/main" val="227277575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838060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550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36"/>
            <a:ext cx="550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4919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25" y="1925636"/>
            <a:ext cx="46908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23375" y="1925636"/>
            <a:ext cx="46908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B0DAD-1D3A-4AE1-B658-E47AEDEBDC9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825" y="1925638"/>
            <a:ext cx="727075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A05E0C6-0A16-44EE-A33F-CB3D25780F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06177" y="1925636"/>
            <a:ext cx="727075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03776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37"/>
            <a:ext cx="424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36916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37"/>
            <a:ext cx="684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065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02538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1" y="3916396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77823" y="1804650"/>
            <a:ext cx="6499729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49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819543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20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6916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4794FA-AA98-F44B-9C03-D9A23F686C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2203" y="1925636"/>
            <a:ext cx="3607594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1222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ox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37978F-B82C-43FD-83FD-6C5528177445}"/>
              </a:ext>
            </a:extLst>
          </p:cNvPr>
          <p:cNvCxnSpPr/>
          <p:nvPr userDrawn="1"/>
        </p:nvCxnSpPr>
        <p:spPr>
          <a:xfrm>
            <a:off x="4138811" y="2594889"/>
            <a:ext cx="0" cy="3493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9591C-D839-480D-87AF-CCA3E39A8A12}"/>
              </a:ext>
            </a:extLst>
          </p:cNvPr>
          <p:cNvCxnSpPr/>
          <p:nvPr userDrawn="1"/>
        </p:nvCxnSpPr>
        <p:spPr>
          <a:xfrm>
            <a:off x="8053189" y="2594889"/>
            <a:ext cx="0" cy="3493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DD6-A4E2-4D4C-82F0-B33A9971E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222" y="1390954"/>
            <a:ext cx="3606800" cy="1079872"/>
          </a:xfrm>
          <a:prstGeom prst="rect">
            <a:avLst/>
          </a:prstGeo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29F3904-BD90-4349-B787-82A3653EBE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2600" y="1390954"/>
            <a:ext cx="3606800" cy="1079872"/>
          </a:xfrm>
          <a:prstGeom prst="rect">
            <a:avLst/>
          </a:prstGeo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D5749C8-BCF0-41ED-BD1F-0512A23DA9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6978" y="1390954"/>
            <a:ext cx="3606800" cy="1079872"/>
          </a:xfrm>
          <a:prstGeom prst="rect">
            <a:avLst/>
          </a:prstGeo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7" name="Picture 16" descr="A close up of smoke&#10;&#10;Description automatically generated">
            <a:extLst>
              <a:ext uri="{FF2B5EF4-FFF2-40B4-BE49-F238E27FC236}">
                <a16:creationId xmlns:a16="http://schemas.microsoft.com/office/drawing/2014/main" id="{5F203263-769C-4C12-9223-200169951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6" y="1641658"/>
            <a:ext cx="163429" cy="538665"/>
          </a:xfrm>
          <a:prstGeom prst="rect">
            <a:avLst/>
          </a:prstGeom>
        </p:spPr>
      </p:pic>
      <p:pic>
        <p:nvPicPr>
          <p:cNvPr id="18" name="Picture 17" descr="A close up of smoke&#10;&#10;Description automatically generated">
            <a:extLst>
              <a:ext uri="{FF2B5EF4-FFF2-40B4-BE49-F238E27FC236}">
                <a16:creationId xmlns:a16="http://schemas.microsoft.com/office/drawing/2014/main" id="{67406F93-4853-495C-80C0-0EF6FE29A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74" y="1644139"/>
            <a:ext cx="163429" cy="53866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D2CA29D-86D5-4B12-95E3-E5BA1462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2594890"/>
            <a:ext cx="3607594" cy="3602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1F82BA5-FD67-413D-BACC-18EB0523651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92202" y="2594890"/>
            <a:ext cx="3607594" cy="3602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09D3E6-36C0-430F-BA84-5003F9B4225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206579" y="2594890"/>
            <a:ext cx="3607594" cy="3602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804768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Box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37978F-B82C-43FD-83FD-6C5528177445}"/>
              </a:ext>
            </a:extLst>
          </p:cNvPr>
          <p:cNvCxnSpPr/>
          <p:nvPr userDrawn="1"/>
        </p:nvCxnSpPr>
        <p:spPr>
          <a:xfrm>
            <a:off x="4138811" y="2779713"/>
            <a:ext cx="0" cy="3493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9591C-D839-480D-87AF-CCA3E39A8A12}"/>
              </a:ext>
            </a:extLst>
          </p:cNvPr>
          <p:cNvCxnSpPr/>
          <p:nvPr userDrawn="1"/>
        </p:nvCxnSpPr>
        <p:spPr>
          <a:xfrm>
            <a:off x="8053189" y="2779713"/>
            <a:ext cx="0" cy="3493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DD6-A4E2-4D4C-82F0-B33A9971E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222" y="1925638"/>
            <a:ext cx="3606800" cy="694800"/>
          </a:xfrm>
          <a:prstGeom prst="rect">
            <a:avLst/>
          </a:prstGeo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29F3904-BD90-4349-B787-82A3653EBE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2600" y="1925638"/>
            <a:ext cx="3606800" cy="694800"/>
          </a:xfrm>
          <a:prstGeom prst="rect">
            <a:avLst/>
          </a:prstGeo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D5749C8-BCF0-41ED-BD1F-0512A23DA9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6978" y="1925638"/>
            <a:ext cx="3606800" cy="694800"/>
          </a:xfrm>
          <a:prstGeom prst="rect">
            <a:avLst/>
          </a:prstGeo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7" name="Picture 16" descr="A close up of smoke&#10;&#10;Description automatically generated">
            <a:extLst>
              <a:ext uri="{FF2B5EF4-FFF2-40B4-BE49-F238E27FC236}">
                <a16:creationId xmlns:a16="http://schemas.microsoft.com/office/drawing/2014/main" id="{5F203263-769C-4C12-9223-200169951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6" y="2098506"/>
            <a:ext cx="163429" cy="346582"/>
          </a:xfrm>
          <a:prstGeom prst="rect">
            <a:avLst/>
          </a:prstGeom>
        </p:spPr>
      </p:pic>
      <p:pic>
        <p:nvPicPr>
          <p:cNvPr id="18" name="Picture 17" descr="A close up of smoke&#10;&#10;Description automatically generated">
            <a:extLst>
              <a:ext uri="{FF2B5EF4-FFF2-40B4-BE49-F238E27FC236}">
                <a16:creationId xmlns:a16="http://schemas.microsoft.com/office/drawing/2014/main" id="{67406F93-4853-495C-80C0-0EF6FE29A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74" y="2100987"/>
            <a:ext cx="163429" cy="346582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D2CA29D-86D5-4B12-95E3-E5BA1462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2779714"/>
            <a:ext cx="3607594" cy="3602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1F82BA5-FD67-413D-BACC-18EB0523651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92202" y="2779714"/>
            <a:ext cx="3607594" cy="3602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09D3E6-36C0-430F-BA84-5003F9B4225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206579" y="2779714"/>
            <a:ext cx="3607594" cy="3602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98740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419" y="1925637"/>
            <a:ext cx="315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9797" y="1925636"/>
            <a:ext cx="315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4175" y="1925636"/>
            <a:ext cx="315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72693-AE5F-44C4-B2DE-80193159B3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7826" y="1925638"/>
            <a:ext cx="534844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82ACADA-0A45-42F9-8B5C-1E169DE39E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92600" y="1920800"/>
            <a:ext cx="534844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3CC5F8C-C4D5-42BB-A445-BB440A06A61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7374" y="1915962"/>
            <a:ext cx="534844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8347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DCF90C-1CF9-4401-9944-53FD3BC1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accent2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accent2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B715D9-46C4-453C-9232-C5958522C1D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accent2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accent2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F5A29A8-85A5-46D8-8F53-96CD2CDDBF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accent2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accent2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B21EA3-AB8A-2A4F-BBAC-105427A70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295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712E2F-A70E-A449-B82B-DCC15A3F49B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bg1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bg1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981C63A-E439-DC4A-B1CA-8000C08D3F4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bg1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bg1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EBE22AF-5013-184C-9B29-F1B4880E7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bg1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bg1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3521C8-6D7C-454E-8E2D-CDFFA7F74F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077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252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49942" y="1925636"/>
            <a:ext cx="252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2059" y="1925636"/>
            <a:ext cx="252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94175" y="1925635"/>
            <a:ext cx="252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14477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825" y="1925637"/>
            <a:ext cx="2034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35942" y="1925636"/>
            <a:ext cx="2034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808059" y="1925636"/>
            <a:ext cx="2034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780175" y="1925635"/>
            <a:ext cx="2034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1B5C024-3D37-40F2-9B81-1690BB31914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7825" y="1925638"/>
            <a:ext cx="589379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21F0D55-5210-49B5-B56F-CE30A8FB3C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8187" y="1925635"/>
            <a:ext cx="589379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D09EB75-7828-4D9E-BDD9-CAE3A50CAFE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8549" y="1925632"/>
            <a:ext cx="589379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29A3F0B-03EF-4E97-80EA-26AA53F30F6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88911" y="1925629"/>
            <a:ext cx="589379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587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2" y="2779713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29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3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37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03146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5" y="1925637"/>
            <a:ext cx="5488744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90707-AB72-4BDF-AD03-5CEFF13586D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25638"/>
            <a:ext cx="0" cy="4456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A5DCD-04DC-4410-9C6C-9AFCE3FEC069}"/>
              </a:ext>
            </a:extLst>
          </p:cNvPr>
          <p:cNvCxnSpPr>
            <a:cxnSpLocks/>
          </p:cNvCxnSpPr>
          <p:nvPr userDrawn="1"/>
        </p:nvCxnSpPr>
        <p:spPr>
          <a:xfrm>
            <a:off x="6325431" y="4153694"/>
            <a:ext cx="54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8F22CA-E663-4B76-9B81-CB354FFB6727}"/>
              </a:ext>
            </a:extLst>
          </p:cNvPr>
          <p:cNvCxnSpPr>
            <a:cxnSpLocks/>
          </p:cNvCxnSpPr>
          <p:nvPr userDrawn="1"/>
        </p:nvCxnSpPr>
        <p:spPr>
          <a:xfrm>
            <a:off x="377824" y="4153694"/>
            <a:ext cx="54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825" y="4381945"/>
            <a:ext cx="5488744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4177" y="1925638"/>
            <a:ext cx="5488744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177" y="4381946"/>
            <a:ext cx="5488744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049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43144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525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77824" y="2764205"/>
            <a:ext cx="2478639" cy="131431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5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3500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127" y="1925637"/>
            <a:ext cx="5107442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127" y="4381945"/>
            <a:ext cx="5107442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479" y="1925638"/>
            <a:ext cx="5107442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5479" y="4381946"/>
            <a:ext cx="5107442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574B2E4-A6F8-41FA-8F1F-ECC21521DE3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7826" y="1925638"/>
            <a:ext cx="506112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F4EAA21-6775-4363-955A-9F4F38C86A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179" y="1925638"/>
            <a:ext cx="506112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1FCF0DB0-8AF6-4AF8-9F54-BB3F00A841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826" y="4381945"/>
            <a:ext cx="506112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BEBAAB19-15C5-44ED-923E-1ADCA4C004F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4179" y="4381944"/>
            <a:ext cx="506112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20472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3981600"/>
            <a:ext cx="3607594" cy="24001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3981600"/>
            <a:ext cx="3607594" cy="24001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3981600"/>
            <a:ext cx="3607594" cy="24001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EA4881-2F50-4460-9F83-A86DF033A1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825" y="1934308"/>
            <a:ext cx="11436350" cy="1730437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795170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723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61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7"/>
            <a:ext cx="4588975" cy="3601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3607200" cy="1981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5419" y="3907438"/>
            <a:ext cx="2260800" cy="16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658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588975" cy="3601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788" y="1925638"/>
            <a:ext cx="3607200" cy="1981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4988" y="3907438"/>
            <a:ext cx="2260800" cy="16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52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/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9445752" cy="4265503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36F06-EA18-C44C-A97B-2279D3B41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6566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45752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944575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D7A4D-7018-0A48-8987-4BFB634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E9DA3B-483B-5046-BCF8-E4117B41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3A7C83-E23B-9145-B016-22F86930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C9D17F-4A01-D84A-AD4C-F3C43A80C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2063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45752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944575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985336-9D22-364F-BF1E-A40BDAD6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E9AD67E-320D-D949-BDE9-CB17875D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668672-0CA3-7343-8BF8-BABC3A10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8F148-F7C2-E041-A072-90EB6611BB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9071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7D4353-F79D-E94B-AE2E-881A5001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B1989F-C117-0841-AE56-C08131A7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9D0C-F673-4848-97B6-BE8BC5C4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030242-72B6-C147-A221-DF279D6B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8725"/>
            <a:ext cx="9445752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58DCED-9CC2-A241-A902-5C1F3C42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944575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F0BF4-8250-E446-837B-5EA9534F3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8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8905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217755" y="6480175"/>
            <a:ext cx="722264" cy="216000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8619" y="6480175"/>
            <a:ext cx="4114844" cy="21415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10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7824" y="1925638"/>
            <a:ext cx="11436350" cy="4456111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>
              <a:defRPr>
                <a:latin typeface="+mn-lt"/>
                <a:ea typeface="+mn-ea"/>
                <a:cs typeface="+mn-cs"/>
                <a:sym typeface="+mn-lt"/>
              </a:defRPr>
            </a:lvl2pPr>
            <a:lvl3pPr>
              <a:defRPr>
                <a:latin typeface="+mn-lt"/>
                <a:ea typeface="+mn-ea"/>
                <a:cs typeface="+mn-cs"/>
                <a:sym typeface="+mn-lt"/>
              </a:defRPr>
            </a:lvl3pPr>
            <a:lvl4pPr>
              <a:defRPr>
                <a:latin typeface="+mn-lt"/>
                <a:ea typeface="+mn-ea"/>
                <a:cs typeface="+mn-cs"/>
                <a:sym typeface="+mn-lt"/>
              </a:defRPr>
            </a:lvl4pPr>
            <a:lvl5pPr>
              <a:defRPr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38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56853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00857C"/>
              </a:gs>
              <a:gs pos="100000">
                <a:srgbClr val="00423E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77823" y="2764205"/>
            <a:ext cx="2730815" cy="1314311"/>
          </a:xfrm>
        </p:spPr>
        <p:txBody>
          <a:bodyPr anchor="ctr" anchorCtr="0">
            <a:noAutofit/>
          </a:bodyPr>
          <a:lstStyle>
            <a:lvl1pPr>
              <a:defRPr sz="2749" baseline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30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20" name="TextBox 19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21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314624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C5C1224-3420-BD4C-AB03-597E49156B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0E31E45-BD7C-2244-A5AA-6B9A4DD18F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12DB7C9-9D63-8443-A5FD-D086C0E4DD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3410C-D5EE-774D-935A-8E4F028A5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2485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DABA81-09CA-2445-94F5-E8C5860AE59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1A2F9A-5ACE-794A-BD66-D670CFEBB3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9B6D6-A74F-7342-B26B-5A03F20C86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22C5BA-E246-C240-8053-0C72324AC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5585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5000" y="-1"/>
            <a:ext cx="4140000" cy="359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75000" y="3595125"/>
            <a:ext cx="1917000" cy="17058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1798D99-AE73-44D3-BA8B-DA609105C4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30400" y="5301000"/>
            <a:ext cx="1344600" cy="1080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295CCF-38D8-0949-8CA7-B8F50CCEBFD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798A22-719C-AD4E-A2E4-6E589B424B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CDEA8-12CF-E54D-872A-A3A7C01687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BABCDE-63B5-7C46-821D-F3064414E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8656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45752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944575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4FF2D4-8454-424E-964D-36696659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EFFA1A-D493-0248-84A1-3307B141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079903-BBE1-444C-BA56-1EE19040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08F49-0018-894A-B2B3-3C5CDB861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8136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45752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944575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7FC7E27-D871-8949-9F84-A0609968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3CB020-10CB-D247-9419-79BE5850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25391D-0555-F04A-AD64-9D10509B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9CE8B-E861-8540-998D-CA8F3DC4D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104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3364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704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44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A1C0D48-6745-44FE-81AC-9E3EB1E2DEC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4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62FA97E8-4519-4739-B895-55612F78257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704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B5432D3A-C3C9-4B63-96CD-241A721F1380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2044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364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04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44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CE95CF4-5CBF-4291-A2EE-D5DE9E6B9D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364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D1BABBE-6978-4D02-8163-974D5CE637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638213F-5B32-4E08-8CF4-7C45D4AFBD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44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10138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36350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147804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50219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1B9233A-DF33-49E3-8950-75A72BB6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77600" y="4597200"/>
            <a:ext cx="3314400" cy="2260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0"/>
            <a:ext cx="3600000" cy="137849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877600" cy="4597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6F0F0A-4199-EB47-811A-FAE05B072BC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99721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B7EDB-B996-BA42-902D-C20ED98AB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46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2284374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2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23" y="1785600"/>
            <a:ext cx="431441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49" b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6" y="3394394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7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2061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5E94F0-46CB-FA4D-A7A8-113331E152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2398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7F807A-F369-4FBC-B5EB-675732DA4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377826"/>
            <a:ext cx="3860802" cy="3051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791747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9445752" cy="1503000"/>
          </a:xfrm>
        </p:spPr>
        <p:txBody>
          <a:bodyPr anchor="t"/>
          <a:lstStyle>
            <a:lvl1pPr algn="l">
              <a:defRPr sz="57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4559B-3A69-9D4E-8F73-5267FB5E8F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7000A8D-916B-6A46-A8CB-3E48942EB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0537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9445752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43CF1-7AED-4149-A2D5-6E7D0B1316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F0808-BBA3-3A41-B407-560B02C099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77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9445752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56319-3A23-6941-BD3E-25FD39E648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628C8-BDEC-4C4C-BE6D-FF9ED0F5BA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8360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5" y="377825"/>
            <a:ext cx="5157000" cy="3981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A93B3-E055-4858-9A45-84EE75DE5C27}"/>
              </a:ext>
            </a:extLst>
          </p:cNvPr>
          <p:cNvSpPr/>
          <p:nvPr userDrawn="1"/>
        </p:nvSpPr>
        <p:spPr>
          <a:xfrm>
            <a:off x="11814175" y="-175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5DE2B3-1AFF-3143-9D17-52A712E0A5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C4595B4-A431-E645-B62F-FD05F8FF8E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1344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9445752" cy="1503000"/>
          </a:xfrm>
        </p:spPr>
        <p:txBody>
          <a:bodyPr anchor="t"/>
          <a:lstStyle>
            <a:lvl1pPr algn="l">
              <a:defRPr sz="57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F7EB04-0BC2-E24A-9BB1-973E238135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2807F74-89C1-C74A-9216-F45E8CFC4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8538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54644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024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2C503-F4FA-E449-82E7-E8589FB68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8076" y="2147778"/>
            <a:ext cx="5556650" cy="25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64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91324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2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rgbClr val="00857C"/>
              </a:gs>
              <a:gs pos="100000">
                <a:srgbClr val="00423E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23" y="1785600"/>
            <a:ext cx="431441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49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5" name="TextBox 14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9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997206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E5F6E-0235-224E-8AA4-87B78D2BDF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8076" y="2147778"/>
            <a:ext cx="5556650" cy="25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9071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CC95244-134A-B743-9347-7EB93D327E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76" y="2147777"/>
            <a:ext cx="5556650" cy="25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63478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lin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23542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13" imgH="416" progId="TCLayout.ActiveDocument.1">
                  <p:embed/>
                </p:oleObj>
              </mc:Choice>
              <mc:Fallback>
                <p:oleObj name="think-cell Slide" r:id="rId8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0E32917-C18E-4F0C-A40A-C73947D32E13}"/>
              </a:ext>
            </a:extLst>
          </p:cNvPr>
          <p:cNvSpPr/>
          <p:nvPr userDrawn="1"/>
        </p:nvSpPr>
        <p:spPr bwMode="white">
          <a:xfrm>
            <a:off x="409575" y="581025"/>
            <a:ext cx="11468100" cy="246221"/>
          </a:xfrm>
          <a:prstGeom prst="rect">
            <a:avLst/>
          </a:pr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9" name="Sticker" hidden="1">
            <a:extLst>
              <a:ext uri="{FF2B5EF4-FFF2-40B4-BE49-F238E27FC236}">
                <a16:creationId xmlns:a16="http://schemas.microsoft.com/office/drawing/2014/main" id="{64F3132B-1605-45D5-B06F-B703D774997D}"/>
              </a:ext>
            </a:extLst>
          </p:cNvPr>
          <p:cNvSpPr txBox="1"/>
          <p:nvPr userDrawn="1"/>
        </p:nvSpPr>
        <p:spPr bwMode="gray">
          <a:xfrm>
            <a:off x="558489" y="1401800"/>
            <a:ext cx="432811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00" b="1" cap="all" baseline="0"/>
              <a:t>STICKER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rgbClr val="9EA7B3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rgbClr val="9EA7B3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 userDrawn="1"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 bwMode="gray">
          <a:xfrm>
            <a:off x="554736" y="172212"/>
            <a:ext cx="11082528" cy="76944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76E837-D491-4C3A-93E2-458B7338752F}"/>
              </a:ext>
            </a:extLst>
          </p:cNvPr>
          <p:cNvCxnSpPr>
            <a:cxnSpLocks/>
          </p:cNvCxnSpPr>
          <p:nvPr userDrawn="1"/>
        </p:nvCxnSpPr>
        <p:spPr bwMode="invGray">
          <a:xfrm>
            <a:off x="554736" y="982047"/>
            <a:ext cx="11082528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5. Source" hidden="1">
            <a:extLst>
              <a:ext uri="{FF2B5EF4-FFF2-40B4-BE49-F238E27FC236}">
                <a16:creationId xmlns:a16="http://schemas.microsoft.com/office/drawing/2014/main" id="{FB7C3976-E67E-4CE1-9DEF-A214D1F97A2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0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425864672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58567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5" y="737909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rgbClr val="9EA7B3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rgbClr val="9EA7B3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172212"/>
            <a:ext cx="11082528" cy="384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7B61CB3C-F793-4FBB-B853-98768613A42C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80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9211676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9"/>
            <a:ext cx="3607594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2" y="1925638"/>
            <a:ext cx="3607594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4794FA-AA98-F44B-9C03-D9A23F686C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2204" y="1925638"/>
            <a:ext cx="3607594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878341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– Lymphocy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ponge, reef&#10;&#10;Description automatically generated">
            <a:extLst>
              <a:ext uri="{FF2B5EF4-FFF2-40B4-BE49-F238E27FC236}">
                <a16:creationId xmlns:a16="http://schemas.microsoft.com/office/drawing/2014/main" id="{F85E2F91-F82E-0CA0-8E81-198194F59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6" t="3896" r="53811" b="20109"/>
          <a:stretch/>
        </p:blipFill>
        <p:spPr>
          <a:xfrm>
            <a:off x="-3048" y="0"/>
            <a:ext cx="12195048" cy="6858000"/>
          </a:xfrm>
          <a:prstGeom prst="rect">
            <a:avLst/>
          </a:prstGeom>
          <a:noFill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6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0EF0C0-59B6-F743-700F-184A42D2C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987215"/>
            <a:ext cx="7515472" cy="600164"/>
          </a:xfrm>
          <a:noFill/>
        </p:spPr>
        <p:txBody>
          <a:bodyPr wrap="square" lIns="457200" tIns="91440" rIns="91440" bIns="91440">
            <a:spAutoFit/>
          </a:bodyPr>
          <a:lstStyle>
            <a:lvl1pPr>
              <a:defRPr lang="en-US" sz="27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675" smtClean="0"/>
            </a:lvl2pPr>
            <a:lvl3pPr>
              <a:defRPr lang="en-US" sz="675" smtClean="0"/>
            </a:lvl3pPr>
            <a:lvl4pPr>
              <a:defRPr lang="en-US" sz="675" smtClean="0"/>
            </a:lvl4pPr>
            <a:lvl5pPr>
              <a:defRPr lang="en-US" sz="675"/>
            </a:lvl5pPr>
          </a:lstStyle>
          <a:p>
            <a:pPr lvl="0">
              <a:spcBef>
                <a:spcPts val="1050"/>
              </a:spcBef>
              <a:spcAft>
                <a:spcPts val="1050"/>
              </a:spcAft>
            </a:pPr>
            <a:r>
              <a:rPr lang="en-US"/>
              <a:t>First</a:t>
            </a:r>
            <a:r>
              <a:rPr lang="en-US" sz="27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27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27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27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27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2B126C-6185-A7CB-009F-DE486D7AE4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048" y="5546037"/>
            <a:ext cx="12188952" cy="1311965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18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171450">
              <a:spcAft>
                <a:spcPts val="18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7BD0C36-EA63-D873-3129-168CB13ECD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2275039"/>
            <a:ext cx="1920240" cy="20774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35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050"/>
              </a:spcBef>
              <a:spcAft>
                <a:spcPts val="1050"/>
              </a:spcAft>
            </a:pPr>
            <a:r>
              <a:rPr lang="en-US"/>
              <a:t>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331AD-5CF9-040C-E3B6-4B5459B41B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91464" y="141790"/>
            <a:ext cx="2802680" cy="9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0035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atient HC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8EAF51-0579-DA30-8F64-054157C6C0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86" b="1286"/>
          <a:stretch/>
        </p:blipFill>
        <p:spPr>
          <a:xfrm>
            <a:off x="6097" y="0"/>
            <a:ext cx="12185905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6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0EF0C0-59B6-F743-700F-184A42D2C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987215"/>
            <a:ext cx="7515472" cy="600164"/>
          </a:xfrm>
          <a:noFill/>
        </p:spPr>
        <p:txBody>
          <a:bodyPr wrap="square" lIns="457200" tIns="91440" rIns="91440" bIns="91440">
            <a:spAutoFit/>
          </a:bodyPr>
          <a:lstStyle>
            <a:lvl1pPr>
              <a:defRPr lang="en-US" sz="27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675" smtClean="0"/>
            </a:lvl2pPr>
            <a:lvl3pPr>
              <a:defRPr lang="en-US" sz="675" smtClean="0"/>
            </a:lvl3pPr>
            <a:lvl4pPr>
              <a:defRPr lang="en-US" sz="675" smtClean="0"/>
            </a:lvl4pPr>
            <a:lvl5pPr>
              <a:defRPr lang="en-US" sz="675"/>
            </a:lvl5pPr>
          </a:lstStyle>
          <a:p>
            <a:pPr lvl="0">
              <a:spcBef>
                <a:spcPts val="1050"/>
              </a:spcBef>
              <a:spcAft>
                <a:spcPts val="1050"/>
              </a:spcAft>
            </a:pPr>
            <a:r>
              <a:rPr lang="en-US"/>
              <a:t>First</a:t>
            </a:r>
            <a:r>
              <a:rPr lang="en-US" sz="27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27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27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27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27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2B126C-6185-A7CB-009F-DE486D7AE4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049" y="6525363"/>
            <a:ext cx="12188952" cy="1311965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18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171450">
              <a:spcAft>
                <a:spcPts val="18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7BD0C36-EA63-D873-3129-168CB13ECD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2275039"/>
            <a:ext cx="1920240" cy="20774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350" b="1" dirty="0">
                <a:solidFill>
                  <a:schemeClr val="tx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050"/>
              </a:spcBef>
              <a:spcAft>
                <a:spcPts val="1050"/>
              </a:spcAft>
            </a:pPr>
            <a:r>
              <a:rPr lang="en-US"/>
              <a:t>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B2C58-7CEA-E3BF-429D-8CE27C76F9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91464" y="141790"/>
            <a:ext cx="2802680" cy="988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658C9D-8ABD-B514-137E-E443D9154C97}"/>
              </a:ext>
            </a:extLst>
          </p:cNvPr>
          <p:cNvSpPr txBox="1"/>
          <p:nvPr userDrawn="1"/>
        </p:nvSpPr>
        <p:spPr>
          <a:xfrm>
            <a:off x="6097" y="6858000"/>
            <a:ext cx="1218590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hlinkClick r:id="rId3" tooltip="http://nyretailroundup.blogspot.com/2010/03/cvspharmac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7210454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g Photo">
    <p:bg>
      <p:bgPr>
        <a:solidFill>
          <a:schemeClr val="bg1">
            <a:lumMod val="50000"/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E4E18C-D92D-F9F8-A942-8D84434032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3174" y="0"/>
            <a:ext cx="12188825" cy="6858000"/>
          </a:xfrm>
          <a:solidFill>
            <a:schemeClr val="bg1">
              <a:lumMod val="65000"/>
            </a:schemeClr>
          </a:solidFill>
        </p:spPr>
        <p:txBody>
          <a:bodyPr lIns="914400" tIns="914400" rIns="914400" bIns="914400"/>
          <a:lstStyle/>
          <a:p>
            <a:r>
              <a:rPr lang="en-US"/>
              <a:t>Click on the image icon to enter a custom image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6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307B0B2-2B4A-D40F-6411-688305C0245F}"/>
              </a:ext>
            </a:extLst>
          </p:cNvPr>
          <p:cNvSpPr txBox="1">
            <a:spLocks/>
          </p:cNvSpPr>
          <p:nvPr userDrawn="1"/>
        </p:nvSpPr>
        <p:spPr>
          <a:xfrm>
            <a:off x="11584746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2286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CC380D-5F44-41E8-971E-CDD19ED6F8E3}" type="slidenum">
              <a:rPr lang="en-GB" sz="525" smtClean="0"/>
              <a:pPr/>
              <a:t>‹#›</a:t>
            </a:fld>
            <a:endParaRPr lang="en-GB" sz="525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4D0CC0C3-54EC-68BE-FEB3-11407B772B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373711"/>
            <a:ext cx="7515472" cy="600164"/>
          </a:xfrm>
          <a:noFill/>
        </p:spPr>
        <p:txBody>
          <a:bodyPr wrap="square" lIns="457200" tIns="91440" rIns="91440" bIns="91440">
            <a:spAutoFit/>
          </a:bodyPr>
          <a:lstStyle>
            <a:lvl1pPr>
              <a:defRPr lang="en-US" sz="27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675" smtClean="0"/>
            </a:lvl2pPr>
            <a:lvl3pPr>
              <a:defRPr lang="en-US" sz="675" smtClean="0"/>
            </a:lvl3pPr>
            <a:lvl4pPr>
              <a:defRPr lang="en-US" sz="675" smtClean="0"/>
            </a:lvl4pPr>
            <a:lvl5pPr>
              <a:defRPr lang="en-US" sz="675"/>
            </a:lvl5pPr>
          </a:lstStyle>
          <a:p>
            <a:pPr lvl="0">
              <a:spcBef>
                <a:spcPts val="1050"/>
              </a:spcBef>
              <a:spcAft>
                <a:spcPts val="1050"/>
              </a:spcAft>
            </a:pPr>
            <a:r>
              <a:rPr lang="en-US"/>
              <a:t>First</a:t>
            </a:r>
            <a:r>
              <a:rPr lang="en-US" sz="27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27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27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27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27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E099D50-939E-A66C-2195-71104AEC4F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3530011"/>
            <a:ext cx="4540103" cy="332799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t"/>
          <a:lstStyle>
            <a:lvl1pPr>
              <a:defRPr lang="en-US" sz="18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171450">
              <a:spcAft>
                <a:spcPts val="27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346710C-FA59-95B1-EE77-1CA4E379C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1661535"/>
            <a:ext cx="1920240" cy="20774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35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050"/>
              </a:spcBef>
              <a:spcAft>
                <a:spcPts val="1050"/>
              </a:spcAft>
            </a:pPr>
            <a:r>
              <a:rPr lang="en-US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47403162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9"/>
            <a:ext cx="9324564" cy="2200275"/>
          </a:xfrm>
        </p:spPr>
        <p:txBody>
          <a:bodyPr anchor="b"/>
          <a:lstStyle>
            <a:lvl1pPr algn="l">
              <a:defRPr sz="3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6" y="3682804"/>
            <a:ext cx="9322765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5"/>
            <a:ext cx="3607595" cy="20774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ADC44A-9213-B64D-A8AB-66BD30E027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FE67F-2AD7-5DBB-BC7F-9397DB4427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91464" y="141790"/>
            <a:ext cx="2802680" cy="9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580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9"/>
            <a:ext cx="11439144" cy="2200275"/>
          </a:xfrm>
        </p:spPr>
        <p:txBody>
          <a:bodyPr anchor="b"/>
          <a:lstStyle>
            <a:lvl1pPr algn="l">
              <a:defRPr sz="3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4"/>
            <a:ext cx="11439144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latin typeface="+mj-lt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5" cy="2522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A630D-D2A2-A24D-9003-1BEE64F92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21A38-9C28-CA3F-9684-B154873330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91464" y="141790"/>
            <a:ext cx="2802680" cy="9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00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90947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1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377823" y="622802"/>
            <a:ext cx="4925823" cy="380873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749" b="0" i="0" u="none" kern="1200" spc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3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6808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8" y="1228729"/>
            <a:ext cx="4485427" cy="2200275"/>
          </a:xfrm>
        </p:spPr>
        <p:txBody>
          <a:bodyPr anchor="b"/>
          <a:lstStyle>
            <a:lvl1pPr algn="l">
              <a:defRPr sz="38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8" y="3682804"/>
            <a:ext cx="4485427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latin typeface="+mj-lt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5"/>
            <a:ext cx="3607595" cy="20774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05670" y="0"/>
            <a:ext cx="6586335" cy="58830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C9BF2E3-EA9C-7F4B-9DDD-A42D8C853D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F2075-CBAE-FADF-4C2B-82E45727B9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91464" y="141790"/>
            <a:ext cx="2802680" cy="9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3691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4" y="1227936"/>
            <a:ext cx="5718175" cy="2152469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7" y="3465004"/>
            <a:ext cx="47970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DABA81-09CA-2445-94F5-E8C5860AE59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1A2F9A-5ACE-794A-BD66-D670CFEBB3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9B6D6-A74F-7342-B26B-5A03F20C86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2E2BD0E8-83B9-9A4A-82CD-C3BB7DBC6E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3011" y="0"/>
            <a:ext cx="4518989" cy="441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BD3CEA3-B642-3B4D-A105-3B243A139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09982" y="4417200"/>
            <a:ext cx="2263029" cy="19645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1D8DB-20B0-547F-95C8-F8AABDEF0D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674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6"/>
            <a:ext cx="5081481" cy="2152469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7" y="3465004"/>
            <a:ext cx="434996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2" y="0"/>
            <a:ext cx="6096001" cy="638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C5C1224-3420-BD4C-AB03-597E49156B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0E31E45-BD7C-2244-A5AA-6B9A4DD18F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12DB7C9-9D63-8443-A5FD-D086C0E4DD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F707B-970D-EC50-2FEE-F9B10826C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3865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8825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486400"/>
            <a:ext cx="12192000" cy="1371600"/>
          </a:xfrm>
          <a:solidFill>
            <a:srgbClr val="00857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7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675" smtClean="0">
                <a:solidFill>
                  <a:schemeClr val="lt1"/>
                </a:solidFill>
              </a:defRPr>
            </a:lvl2pPr>
            <a:lvl3pPr>
              <a:defRPr lang="en-US" sz="675" smtClean="0">
                <a:solidFill>
                  <a:schemeClr val="lt1"/>
                </a:solidFill>
              </a:defRPr>
            </a:lvl3pPr>
            <a:lvl4pPr>
              <a:defRPr lang="en-US" sz="675" smtClean="0">
                <a:solidFill>
                  <a:schemeClr val="lt1"/>
                </a:solidFill>
              </a:defRPr>
            </a:lvl4pPr>
            <a:lvl5pPr>
              <a:defRPr lang="en-US" sz="675">
                <a:solidFill>
                  <a:schemeClr val="lt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Add divider slide content</a:t>
            </a:r>
          </a:p>
        </p:txBody>
      </p:sp>
    </p:spTree>
    <p:extLst>
      <p:ext uri="{BB962C8B-B14F-4D97-AF65-F5344CB8AC3E}">
        <p14:creationId xmlns:p14="http://schemas.microsoft.com/office/powerpoint/2010/main" val="37590515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Dk 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7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675" smtClean="0">
                <a:solidFill>
                  <a:schemeClr val="lt1"/>
                </a:solidFill>
              </a:defRPr>
            </a:lvl2pPr>
            <a:lvl3pPr>
              <a:defRPr lang="en-US" sz="675" smtClean="0">
                <a:solidFill>
                  <a:schemeClr val="lt1"/>
                </a:solidFill>
              </a:defRPr>
            </a:lvl3pPr>
            <a:lvl4pPr>
              <a:defRPr lang="en-US" sz="675" smtClean="0">
                <a:solidFill>
                  <a:schemeClr val="lt1"/>
                </a:solidFill>
              </a:defRPr>
            </a:lvl4pPr>
            <a:lvl5pPr>
              <a:defRPr lang="en-US" sz="675">
                <a:solidFill>
                  <a:schemeClr val="lt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6759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L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7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675" smtClean="0">
                <a:solidFill>
                  <a:schemeClr val="lt1"/>
                </a:solidFill>
              </a:defRPr>
            </a:lvl2pPr>
            <a:lvl3pPr>
              <a:defRPr lang="en-US" sz="675" smtClean="0">
                <a:solidFill>
                  <a:schemeClr val="lt1"/>
                </a:solidFill>
              </a:defRPr>
            </a:lvl3pPr>
            <a:lvl4pPr>
              <a:defRPr lang="en-US" sz="675" smtClean="0">
                <a:solidFill>
                  <a:schemeClr val="lt1"/>
                </a:solidFill>
              </a:defRPr>
            </a:lvl4pPr>
            <a:lvl5pPr>
              <a:defRPr lang="en-US" sz="675">
                <a:solidFill>
                  <a:schemeClr val="lt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81187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Lim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7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675" smtClean="0">
                <a:solidFill>
                  <a:schemeClr val="lt1"/>
                </a:solidFill>
              </a:defRPr>
            </a:lvl2pPr>
            <a:lvl3pPr>
              <a:defRPr lang="en-US" sz="675" smtClean="0">
                <a:solidFill>
                  <a:schemeClr val="lt1"/>
                </a:solidFill>
              </a:defRPr>
            </a:lvl3pPr>
            <a:lvl4pPr>
              <a:defRPr lang="en-US" sz="675" smtClean="0">
                <a:solidFill>
                  <a:schemeClr val="lt1"/>
                </a:solidFill>
              </a:defRPr>
            </a:lvl4pPr>
            <a:lvl5pPr>
              <a:defRPr lang="en-US" sz="675">
                <a:solidFill>
                  <a:schemeClr val="lt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1960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Lemo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7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675" smtClean="0">
                <a:solidFill>
                  <a:schemeClr val="lt1"/>
                </a:solidFill>
              </a:defRPr>
            </a:lvl2pPr>
            <a:lvl3pPr>
              <a:defRPr lang="en-US" sz="675" smtClean="0">
                <a:solidFill>
                  <a:schemeClr val="lt1"/>
                </a:solidFill>
              </a:defRPr>
            </a:lvl3pPr>
            <a:lvl4pPr>
              <a:defRPr lang="en-US" sz="675" smtClean="0">
                <a:solidFill>
                  <a:schemeClr val="lt1"/>
                </a:solidFill>
              </a:defRPr>
            </a:lvl4pPr>
            <a:lvl5pPr>
              <a:defRPr lang="en-US" sz="675">
                <a:solidFill>
                  <a:schemeClr val="lt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32802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Pastel 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7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675" smtClean="0">
                <a:solidFill>
                  <a:schemeClr val="lt1"/>
                </a:solidFill>
              </a:defRPr>
            </a:lvl2pPr>
            <a:lvl3pPr>
              <a:defRPr lang="en-US" sz="675" smtClean="0">
                <a:solidFill>
                  <a:schemeClr val="lt1"/>
                </a:solidFill>
              </a:defRPr>
            </a:lvl3pPr>
            <a:lvl4pPr>
              <a:defRPr lang="en-US" sz="675" smtClean="0">
                <a:solidFill>
                  <a:schemeClr val="lt1"/>
                </a:solidFill>
              </a:defRPr>
            </a:lvl4pPr>
            <a:lvl5pPr>
              <a:defRPr lang="en-US" sz="675">
                <a:solidFill>
                  <a:schemeClr val="lt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5685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Vista Blue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7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675" smtClean="0">
                <a:solidFill>
                  <a:schemeClr val="lt1"/>
                </a:solidFill>
              </a:defRPr>
            </a:lvl2pPr>
            <a:lvl3pPr>
              <a:defRPr lang="en-US" sz="675" smtClean="0">
                <a:solidFill>
                  <a:schemeClr val="lt1"/>
                </a:solidFill>
              </a:defRPr>
            </a:lvl3pPr>
            <a:lvl4pPr>
              <a:defRPr lang="en-US" sz="675" smtClean="0">
                <a:solidFill>
                  <a:schemeClr val="lt1"/>
                </a:solidFill>
              </a:defRPr>
            </a:lvl4pPr>
            <a:lvl5pPr>
              <a:defRPr lang="en-US" sz="675">
                <a:solidFill>
                  <a:schemeClr val="lt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rgbClr val="68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994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56064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1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rgbClr val="00857C"/>
              </a:gs>
              <a:gs pos="100000">
                <a:srgbClr val="00423E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377823" y="622802"/>
            <a:ext cx="4925823" cy="380873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749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5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5" name="TextBox 14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7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027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ich Blue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7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675" smtClean="0">
                <a:solidFill>
                  <a:schemeClr val="lt1"/>
                </a:solidFill>
              </a:defRPr>
            </a:lvl2pPr>
            <a:lvl3pPr>
              <a:defRPr lang="en-US" sz="675" smtClean="0">
                <a:solidFill>
                  <a:schemeClr val="lt1"/>
                </a:solidFill>
              </a:defRPr>
            </a:lvl3pPr>
            <a:lvl4pPr>
              <a:defRPr lang="en-US" sz="675" smtClean="0">
                <a:solidFill>
                  <a:schemeClr val="lt1"/>
                </a:solidFill>
              </a:defRPr>
            </a:lvl4pPr>
            <a:lvl5pPr>
              <a:defRPr lang="en-US" sz="675">
                <a:solidFill>
                  <a:schemeClr val="lt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453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E83D0-DDE1-43D2-4E5A-F7D9570F1469}"/>
              </a:ext>
            </a:extLst>
          </p:cNvPr>
          <p:cNvSpPr/>
          <p:nvPr userDrawn="1"/>
        </p:nvSpPr>
        <p:spPr>
          <a:xfrm>
            <a:off x="0" y="2985"/>
            <a:ext cx="4572000" cy="6858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rIns="342900" rtlCol="0" anchor="ctr"/>
          <a:lstStyle/>
          <a:p>
            <a:pPr fontAlgn="base">
              <a:spcAft>
                <a:spcPts val="1800"/>
              </a:spcAft>
            </a:pPr>
            <a:r>
              <a:rPr lang="en-US" sz="2700" b="0">
                <a:solidFill>
                  <a:schemeClr val="bg1"/>
                </a:solidFill>
                <a:latin typeface="Invention Light" panose="020B0403020008020204" pitchFamily="34" charset="0"/>
                <a:cs typeface="Arial" panose="020B0604020202020204" pitchFamily="34" charset="0"/>
              </a:rPr>
              <a:t>Agenda</a:t>
            </a:r>
          </a:p>
          <a:p>
            <a:pPr fontAlgn="base">
              <a:spcAft>
                <a:spcPts val="1800"/>
              </a:spcAft>
            </a:pPr>
            <a:endParaRPr kumimoji="0" lang="en-US" sz="27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Inter Light" panose="02000503000000020004" pitchFamily="2" charset="0"/>
              <a:cs typeface="Arial" panose="020B0604020202020204" pitchFamily="34" charset="0"/>
            </a:endParaRPr>
          </a:p>
          <a:p>
            <a:pPr fontAlgn="base">
              <a:spcAft>
                <a:spcPts val="1800"/>
              </a:spcAft>
            </a:pPr>
            <a:endParaRPr lang="en-US" sz="2700" b="1">
              <a:solidFill>
                <a:schemeClr val="bg1"/>
              </a:solidFill>
              <a:latin typeface="Invention" panose="020B0503020008020204" pitchFamily="34" charset="0"/>
              <a:ea typeface="Inter Light" panose="02000503000000020004" pitchFamily="2" charset="0"/>
              <a:cs typeface="Arial" panose="020B0604020202020204" pitchFamily="34" charset="0"/>
            </a:endParaRPr>
          </a:p>
          <a:p>
            <a:pPr fontAlgn="base">
              <a:spcAft>
                <a:spcPts val="1800"/>
              </a:spcAft>
            </a:pPr>
            <a:endParaRPr kumimoji="0" lang="en-US" sz="27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Inter Light" panose="02000503000000020004" pitchFamily="2" charset="0"/>
              <a:cs typeface="Arial" panose="020B0604020202020204" pitchFamily="34" charset="0"/>
            </a:endParaRPr>
          </a:p>
          <a:p>
            <a:pPr fontAlgn="base">
              <a:spcAft>
                <a:spcPts val="1800"/>
              </a:spcAft>
            </a:pPr>
            <a:endParaRPr lang="en-US" sz="2700" b="1">
              <a:solidFill>
                <a:schemeClr val="bg1"/>
              </a:solidFill>
              <a:latin typeface="Invention" panose="020B0503020008020204" pitchFamily="34" charset="0"/>
              <a:ea typeface="Inter Light" panose="02000503000000020004" pitchFamily="2" charset="0"/>
              <a:cs typeface="Arial" panose="020B0604020202020204" pitchFamily="34" charset="0"/>
            </a:endParaRPr>
          </a:p>
          <a:p>
            <a:pPr fontAlgn="base">
              <a:spcAft>
                <a:spcPts val="1800"/>
              </a:spcAft>
            </a:pPr>
            <a:endParaRPr kumimoji="0" lang="en-US" sz="1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 Light" panose="020B0403020008020204" pitchFamily="34" charset="0"/>
              <a:ea typeface="Inter Light" panose="02000503000000020004" pitchFamily="2" charset="0"/>
              <a:cs typeface="+mj-cs"/>
            </a:endParaRP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C55E955-1B01-E97E-8B9B-44A8E03F87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387267"/>
            <a:ext cx="4572000" cy="447073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image icon to add a custom image</a:t>
            </a:r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87D501E0-86F0-431C-DA8D-9EFF61DDA7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42726" y="5512901"/>
            <a:ext cx="6191135" cy="606426"/>
          </a:xfrm>
        </p:spPr>
        <p:txBody>
          <a:bodyPr anchor="ctr"/>
          <a:lstStyle>
            <a:lvl1pPr>
              <a:defRPr lang="en-US" sz="15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D6B46-4CD6-4C13-58FC-AECC648B63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A907D99-9D8B-F777-464F-861A5024F75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623042" y="197437"/>
            <a:ext cx="6191135" cy="606426"/>
          </a:xfrm>
        </p:spPr>
        <p:txBody>
          <a:bodyPr anchor="ctr"/>
          <a:lstStyle>
            <a:lvl1pPr>
              <a:defRPr lang="en-US" sz="15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1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FACD53C7-C123-9B0D-8A39-6C839C3C4CA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623042" y="956789"/>
            <a:ext cx="6191135" cy="606426"/>
          </a:xfrm>
        </p:spPr>
        <p:txBody>
          <a:bodyPr anchor="ctr"/>
          <a:lstStyle>
            <a:lvl1pPr>
              <a:defRPr lang="en-US" sz="15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2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E9350DE4-8A4D-DB0A-A4FF-29BF3BA9C95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623042" y="1716141"/>
            <a:ext cx="6191135" cy="606426"/>
          </a:xfrm>
        </p:spPr>
        <p:txBody>
          <a:bodyPr anchor="ctr"/>
          <a:lstStyle>
            <a:lvl1pPr>
              <a:defRPr lang="en-US" sz="15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3</a:t>
            </a:r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2C5D9D0-2588-CA79-4D45-E1955C06EADC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623042" y="2475493"/>
            <a:ext cx="6191135" cy="606426"/>
          </a:xfrm>
        </p:spPr>
        <p:txBody>
          <a:bodyPr anchor="ctr"/>
          <a:lstStyle>
            <a:lvl1pPr>
              <a:defRPr lang="en-US" sz="15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4</a:t>
            </a: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EE2C028C-9CF0-5BD6-6EC6-A615D80E1C3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623042" y="3234845"/>
            <a:ext cx="6191135" cy="606426"/>
          </a:xfrm>
        </p:spPr>
        <p:txBody>
          <a:bodyPr anchor="ctr"/>
          <a:lstStyle>
            <a:lvl1pPr>
              <a:defRPr lang="en-US" sz="15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5</a:t>
            </a:r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DE0BBB9A-52F3-7602-D5B3-98F13B9869E8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5623042" y="3994197"/>
            <a:ext cx="6191135" cy="606426"/>
          </a:xfrm>
        </p:spPr>
        <p:txBody>
          <a:bodyPr anchor="ctr"/>
          <a:lstStyle>
            <a:lvl1pPr>
              <a:defRPr lang="en-US" sz="15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6</a:t>
            </a:r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F1394B57-75D5-4973-10FA-E62D88518BB7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623042" y="4753549"/>
            <a:ext cx="6191135" cy="606426"/>
          </a:xfrm>
        </p:spPr>
        <p:txBody>
          <a:bodyPr anchor="ctr"/>
          <a:lstStyle>
            <a:lvl1pPr>
              <a:defRPr lang="en-US" sz="15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7</a:t>
            </a:r>
          </a:p>
        </p:txBody>
      </p:sp>
    </p:spTree>
    <p:extLst>
      <p:ext uri="{BB962C8B-B14F-4D97-AF65-F5344CB8AC3E}">
        <p14:creationId xmlns:p14="http://schemas.microsoft.com/office/powerpoint/2010/main" val="77681837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lex Agend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4" y="1925636"/>
            <a:ext cx="2104845" cy="445611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602" y="1925640"/>
            <a:ext cx="7521575" cy="4456111"/>
          </a:xfrm>
          <a:prstGeom prst="rect">
            <a:avLst/>
          </a:prstGeom>
        </p:spPr>
        <p:txBody>
          <a:bodyPr/>
          <a:lstStyle>
            <a:lvl1pPr marL="257168" indent="-257168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1200" b="0">
                <a:solidFill>
                  <a:srgbClr val="0C2340"/>
                </a:solidFill>
              </a:defRPr>
            </a:lvl1pPr>
            <a:lvl2pPr marL="257168" indent="-257168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1200" b="0">
                <a:solidFill>
                  <a:srgbClr val="0C2340"/>
                </a:solidFill>
              </a:defRPr>
            </a:lvl2pPr>
            <a:lvl3pPr marL="257168" indent="-257168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1200" b="0">
                <a:solidFill>
                  <a:srgbClr val="0C234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2EC8B-683C-2E4F-9FD9-5BDA1CF5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7" y="6480175"/>
            <a:ext cx="229431" cy="216000"/>
          </a:xfrm>
        </p:spPr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92B35-7081-168E-AB98-EB84599A80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833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136C8-ACBC-9A30-089C-94A0A1FDA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239FB-1408-A7D1-B409-2167B6558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66BE8-3C09-1FD6-8338-96D8FBCB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9F653-E2F4-AD18-3DB2-1C68771EB95B}"/>
              </a:ext>
            </a:extLst>
          </p:cNvPr>
          <p:cNvSpPr txBox="1"/>
          <p:nvPr userDrawn="1"/>
        </p:nvSpPr>
        <p:spPr>
          <a:xfrm>
            <a:off x="569585" y="6546434"/>
            <a:ext cx="276286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750">
                <a:solidFill>
                  <a:schemeClr val="accent4"/>
                </a:solidFill>
                <a:latin typeface="Invention"/>
              </a:rPr>
              <a:t>¹Weber Shandwick/KCR Research, 2020 / AMO 2019</a:t>
            </a:r>
            <a:endParaRPr lang="en-US" sz="750">
              <a:solidFill>
                <a:schemeClr val="accent4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2663F-E624-2416-B88B-4B0D486CD9C0}"/>
              </a:ext>
            </a:extLst>
          </p:cNvPr>
          <p:cNvSpPr/>
          <p:nvPr userDrawn="1"/>
        </p:nvSpPr>
        <p:spPr>
          <a:xfrm>
            <a:off x="6013" y="1"/>
            <a:ext cx="4648937" cy="6858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rIns="342900" rtlCol="0" anchor="ctr"/>
          <a:lstStyle/>
          <a:p>
            <a:pPr fontAlgn="base">
              <a:spcAft>
                <a:spcPts val="1800"/>
              </a:spcAft>
            </a:pPr>
            <a:endParaRPr kumimoji="0" lang="en-US" sz="1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Inter Light" panose="02000503000000020004" pitchFamily="2" charset="0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1FDB5-A88A-0027-4C4F-D562DC019DEA}"/>
              </a:ext>
            </a:extLst>
          </p:cNvPr>
          <p:cNvSpPr txBox="1"/>
          <p:nvPr/>
        </p:nvSpPr>
        <p:spPr>
          <a:xfrm>
            <a:off x="8808720" y="0"/>
            <a:ext cx="3383280" cy="300082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10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CB894B7-11B2-77D5-10A9-6991962BC8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575" y="1562362"/>
            <a:ext cx="3833812" cy="1597529"/>
          </a:xfrm>
        </p:spPr>
        <p:txBody>
          <a:bodyPr/>
          <a:lstStyle>
            <a:lvl1pPr>
              <a:defRPr sz="27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85CA01E-E034-8388-65B0-71C020D58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575" y="3429002"/>
            <a:ext cx="3833812" cy="1597529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1807056-50C8-B2E5-F0BD-C77CA9795D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9624" y="933604"/>
            <a:ext cx="5292243" cy="1659127"/>
          </a:xfrm>
        </p:spPr>
        <p:txBody>
          <a:bodyPr/>
          <a:lstStyle>
            <a:lvl1pPr>
              <a:defRPr sz="1800"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F0BDA6D0-E72C-5C8D-10F2-55F3D5AE7F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9624" y="2862713"/>
            <a:ext cx="5292243" cy="2646836"/>
          </a:xfrm>
        </p:spPr>
        <p:txBody>
          <a:bodyPr/>
          <a:lstStyle>
            <a:lvl1pPr>
              <a:defRPr sz="1800"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EDBA2FD-44E7-A0C5-2343-70BB594978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02708" y="0"/>
            <a:ext cx="3383280" cy="300082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A407BF-B527-55A4-D7EE-38FBFBD2E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0093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Slid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E5328-54B9-8BFB-BE48-54C9E004F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8953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Teal Pat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97933-24D3-DD92-FA19-275DC7365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440" y="4797896"/>
            <a:ext cx="3823187" cy="20684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2310C4-D32A-8E88-25FB-1DBE3E8E76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4953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Teal 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5" name="Picture 4" descr="A black and white hexagon pattern&#10;&#10;Description automatically generated with low confidence">
            <a:extLst>
              <a:ext uri="{FF2B5EF4-FFF2-40B4-BE49-F238E27FC236}">
                <a16:creationId xmlns:a16="http://schemas.microsoft.com/office/drawing/2014/main" id="{5575F12A-5A18-B666-FDD2-C922DAA07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97896"/>
            <a:ext cx="3998275" cy="20684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AA921D-6EEC-0135-E427-F6C20D40ED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2847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Teal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BFBDE1-5D86-CD01-881B-66CDCD808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789512"/>
            <a:ext cx="3861147" cy="2068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CD28F-8458-2E1B-9D41-DF730E42B1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94665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36A7F1-5A14-18C6-19BF-BEA4964E3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7853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Blue Pat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34B450-4C92-1FD8-699A-59D5C2DCBD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440" y="4797896"/>
            <a:ext cx="3823187" cy="2068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528AD-E5C0-2C61-9A73-BA8334D901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30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7347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sym typeface="+mn-lt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377823" y="622802"/>
            <a:ext cx="6508977" cy="380873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749" b="0" i="0" u="none" kern="1200" spc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9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5533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Blue 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 descr="A black and white hexagon pattern&#10;&#10;Description automatically generated with low confidence">
            <a:extLst>
              <a:ext uri="{FF2B5EF4-FFF2-40B4-BE49-F238E27FC236}">
                <a16:creationId xmlns:a16="http://schemas.microsoft.com/office/drawing/2014/main" id="{E17A5BB2-B0C2-6A2B-3B58-1C496C8670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97896"/>
            <a:ext cx="3998275" cy="2068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CF0DEE-10D4-86E1-0A90-19E4F2034B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071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Blue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DDB55-1012-14AB-6156-D065F6FFEA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789512"/>
            <a:ext cx="3861147" cy="2068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C8AAB2-72C2-3E57-A356-2048CF8775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765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Slide L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C80FA-C6D3-32BE-8FEC-9D206CC73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8020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Lt Teal Pat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B32CB-F26F-4C03-7070-A8D5313AD8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440" y="4797896"/>
            <a:ext cx="3823187" cy="2068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01303E-BB66-CBAC-3B4F-F14862C79C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3866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Lt Teal 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 descr="A black and white hexagon pattern&#10;&#10;Description automatically generated with low confidence">
            <a:extLst>
              <a:ext uri="{FF2B5EF4-FFF2-40B4-BE49-F238E27FC236}">
                <a16:creationId xmlns:a16="http://schemas.microsoft.com/office/drawing/2014/main" id="{C77171DF-5538-9567-8284-FDF179EA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97896"/>
            <a:ext cx="3998275" cy="2068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6020EE-8378-959A-A0E9-1FF1CD053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63033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 Section Lt Teal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4" y="1584253"/>
            <a:ext cx="4661647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18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defTabSz="171450" fontAlgn="base">
              <a:spcAft>
                <a:spcPts val="18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73566-934B-DB1F-2BF5-E4D94DD65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789512"/>
            <a:ext cx="3861147" cy="20684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A436EB-5C5E-0F51-6E88-41C229F642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490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4" y="377827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BDD55-8102-A442-975A-192C62CA98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371600"/>
            <a:ext cx="11439144" cy="5010151"/>
          </a:xfrm>
        </p:spPr>
        <p:txBody>
          <a:bodyPr vert="horz" lIns="0" tIns="45720" rIns="0" bIns="0" rtlCol="0" anchor="t">
            <a:noAutofit/>
          </a:bodyPr>
          <a:lstStyle>
            <a:lvl1pPr>
              <a:lnSpc>
                <a:spcPct val="95000"/>
              </a:lnSpc>
              <a:spcAft>
                <a:spcPts val="450"/>
              </a:spcAft>
              <a:defRPr lang="en-US" sz="1350" baseline="0"/>
            </a:lvl1pPr>
            <a:lvl2pPr>
              <a:lnSpc>
                <a:spcPct val="95000"/>
              </a:lnSpc>
              <a:spcAft>
                <a:spcPts val="450"/>
              </a:spcAft>
              <a:defRPr lang="en-US" sz="1200" baseline="0"/>
            </a:lvl2pPr>
            <a:lvl3pPr>
              <a:lnSpc>
                <a:spcPct val="95000"/>
              </a:lnSpc>
              <a:spcAft>
                <a:spcPts val="450"/>
              </a:spcAft>
              <a:defRPr lang="en-US" sz="1050" baseline="0"/>
            </a:lvl3pPr>
            <a:lvl4pPr>
              <a:lnSpc>
                <a:spcPct val="95000"/>
              </a:lnSpc>
              <a:spcAft>
                <a:spcPts val="450"/>
              </a:spcAft>
              <a:defRPr lang="en-US" baseline="0"/>
            </a:lvl4pPr>
            <a:lvl5pPr>
              <a:lnSpc>
                <a:spcPct val="95000"/>
              </a:lnSpc>
              <a:spcAft>
                <a:spcPts val="450"/>
              </a:spcAft>
              <a:defRPr lang="en-US" sz="825" baseline="0" dirty="0"/>
            </a:lvl5pPr>
          </a:lstStyle>
          <a:p>
            <a:pPr lvl="0" defTabSz="514337">
              <a:spcBef>
                <a:spcPts val="0"/>
              </a:spcBef>
              <a:spcAft>
                <a:spcPts val="900"/>
              </a:spcAft>
            </a:pPr>
            <a:r>
              <a:rPr lang="en-US"/>
              <a:t>Click to add text</a:t>
            </a:r>
          </a:p>
          <a:p>
            <a:pPr lvl="1" defTabSz="514337">
              <a:spcBef>
                <a:spcPts val="0"/>
              </a:spcBef>
              <a:spcAft>
                <a:spcPts val="900"/>
              </a:spcAft>
            </a:pPr>
            <a:r>
              <a:rPr lang="en-US"/>
              <a:t>Second level</a:t>
            </a:r>
          </a:p>
          <a:p>
            <a:pPr lvl="2" defTabSz="514337">
              <a:spcBef>
                <a:spcPts val="0"/>
              </a:spcBef>
              <a:spcAft>
                <a:spcPts val="900"/>
              </a:spcAft>
            </a:pPr>
            <a:r>
              <a:rPr lang="en-US"/>
              <a:t>Third level</a:t>
            </a:r>
          </a:p>
          <a:p>
            <a:pPr lvl="3" defTabSz="514337">
              <a:spcBef>
                <a:spcPts val="0"/>
              </a:spcBef>
              <a:spcAft>
                <a:spcPts val="900"/>
              </a:spcAft>
            </a:pPr>
            <a:r>
              <a:rPr lang="en-US"/>
              <a:t>Fourth level</a:t>
            </a:r>
          </a:p>
          <a:p>
            <a:pPr lvl="4" defTabSz="514337">
              <a:spcBef>
                <a:spcPts val="0"/>
              </a:spcBef>
              <a:spcAft>
                <a:spcPts val="9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330597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Content (subhea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4" y="377827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ubheader (full)">
            <a:extLst>
              <a:ext uri="{FF2B5EF4-FFF2-40B4-BE49-F238E27FC236}">
                <a16:creationId xmlns:a16="http://schemas.microsoft.com/office/drawing/2014/main" id="{8094E32B-8C50-BC4C-9650-8977BA4203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824" y="1371600"/>
            <a:ext cx="11439144" cy="49377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>
              <a:defRPr lang="en-US" sz="1350" b="1">
                <a:solidFill>
                  <a:schemeClr val="accent1"/>
                </a:solidFill>
              </a:defRPr>
            </a:lvl1pPr>
            <a:lvl2pPr>
              <a:defRPr lang="en-US" sz="1050" b="1">
                <a:solidFill>
                  <a:schemeClr val="accent1"/>
                </a:solidFill>
              </a:defRPr>
            </a:lvl2pPr>
          </a:lstStyle>
          <a:p>
            <a:pPr lvl="0" defTabSz="514337">
              <a:spcBef>
                <a:spcPts val="0"/>
              </a:spcBef>
            </a:pPr>
            <a:r>
              <a:rPr lang="en-US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BDD55-8102-A442-975A-192C62CA98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9384"/>
            <a:ext cx="11439144" cy="4453128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lang="en-US" sz="1350" baseline="0"/>
            </a:lvl1pPr>
            <a:lvl2pPr>
              <a:lnSpc>
                <a:spcPct val="100000"/>
              </a:lnSpc>
              <a:spcAft>
                <a:spcPts val="450"/>
              </a:spcAft>
              <a:defRPr lang="en-US" sz="1200" baseline="0"/>
            </a:lvl2pPr>
            <a:lvl3pPr>
              <a:lnSpc>
                <a:spcPct val="100000"/>
              </a:lnSpc>
              <a:spcAft>
                <a:spcPts val="450"/>
              </a:spcAft>
              <a:defRPr lang="en-US" sz="1050" baseline="0"/>
            </a:lvl3pPr>
            <a:lvl4pPr>
              <a:lnSpc>
                <a:spcPct val="100000"/>
              </a:lnSpc>
              <a:spcAft>
                <a:spcPts val="450"/>
              </a:spcAft>
              <a:defRPr lang="en-US" baseline="0"/>
            </a:lvl4pPr>
            <a:lvl5pPr>
              <a:lnSpc>
                <a:spcPct val="100000"/>
              </a:lnSpc>
              <a:spcAft>
                <a:spcPts val="450"/>
              </a:spcAft>
              <a:defRPr lang="en-US" sz="825" baseline="0" dirty="0"/>
            </a:lvl5pPr>
          </a:lstStyle>
          <a:p>
            <a:pPr lvl="0" defTabSz="514337">
              <a:spcBef>
                <a:spcPts val="0"/>
              </a:spcBef>
              <a:spcAft>
                <a:spcPts val="900"/>
              </a:spcAft>
            </a:pPr>
            <a:r>
              <a:rPr lang="en-US"/>
              <a:t>Click to add text</a:t>
            </a:r>
          </a:p>
          <a:p>
            <a:pPr lvl="1" defTabSz="514337">
              <a:spcBef>
                <a:spcPts val="0"/>
              </a:spcBef>
              <a:spcAft>
                <a:spcPts val="900"/>
              </a:spcAft>
            </a:pPr>
            <a:r>
              <a:rPr lang="en-US"/>
              <a:t>Second level</a:t>
            </a:r>
          </a:p>
          <a:p>
            <a:pPr lvl="2" defTabSz="514337">
              <a:spcBef>
                <a:spcPts val="0"/>
              </a:spcBef>
              <a:spcAft>
                <a:spcPts val="900"/>
              </a:spcAft>
            </a:pPr>
            <a:r>
              <a:rPr lang="en-US"/>
              <a:t>Third level</a:t>
            </a:r>
          </a:p>
          <a:p>
            <a:pPr lvl="3" defTabSz="514337">
              <a:spcBef>
                <a:spcPts val="0"/>
              </a:spcBef>
              <a:spcAft>
                <a:spcPts val="900"/>
              </a:spcAft>
            </a:pPr>
            <a:r>
              <a:rPr lang="en-US"/>
              <a:t>Fourth level</a:t>
            </a:r>
          </a:p>
          <a:p>
            <a:pPr lvl="4" defTabSz="514337">
              <a:spcBef>
                <a:spcPts val="0"/>
              </a:spcBef>
              <a:spcAft>
                <a:spcPts val="9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423612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1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3" y="1925638"/>
            <a:ext cx="4588975" cy="35377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7" y="1925638"/>
            <a:ext cx="5718175" cy="3537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693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7090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857C"/>
              </a:gs>
              <a:gs pos="100000">
                <a:srgbClr val="00423E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377823" y="622802"/>
            <a:ext cx="6508977" cy="380873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749" b="0" i="0" u="none" kern="12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5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4" name="TextBox 13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5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3579123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40"/>
            <a:ext cx="684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40"/>
            <a:ext cx="424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47010D8-E311-5F44-8778-8EEDBCB9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7" y="6480175"/>
            <a:ext cx="229431" cy="216000"/>
          </a:xfrm>
        </p:spPr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4349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40"/>
            <a:ext cx="424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40"/>
            <a:ext cx="684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BDC60F7-FE3C-4B4D-9CC2-276288FF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7" y="6480175"/>
            <a:ext cx="229431" cy="216000"/>
          </a:xfrm>
        </p:spPr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61753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52A2FE-1D44-856A-9505-F10CC45CC22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77825" y="1925640"/>
            <a:ext cx="550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40"/>
            <a:ext cx="550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2F8110-0E6D-814C-81C5-C6EF6135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7" y="6480175"/>
            <a:ext cx="229431" cy="216000"/>
          </a:xfrm>
        </p:spPr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7235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4B8BE-89EF-E505-5E30-5CABDCB7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BAE0C4-E2FC-35CE-B332-FB025994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23FF5-3E4F-D811-38B5-37470514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144DA-B938-150A-AA29-DFE077EB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6DD8AF-989A-69F6-44C9-F9A65A69DF15}"/>
              </a:ext>
            </a:extLst>
          </p:cNvPr>
          <p:cNvSpPr/>
          <p:nvPr userDrawn="1"/>
        </p:nvSpPr>
        <p:spPr>
          <a:xfrm>
            <a:off x="8281527" y="3362742"/>
            <a:ext cx="3095467" cy="24951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CA1A10-0EB7-4CDA-CDEF-22BF6DE9A547}"/>
              </a:ext>
            </a:extLst>
          </p:cNvPr>
          <p:cNvSpPr/>
          <p:nvPr/>
        </p:nvSpPr>
        <p:spPr>
          <a:xfrm>
            <a:off x="939821" y="5857895"/>
            <a:ext cx="3095467" cy="94334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1DAEEF-C33B-5CCE-B8CD-C23875A65F7D}"/>
              </a:ext>
            </a:extLst>
          </p:cNvPr>
          <p:cNvSpPr/>
          <p:nvPr/>
        </p:nvSpPr>
        <p:spPr>
          <a:xfrm>
            <a:off x="4610673" y="5857895"/>
            <a:ext cx="3095467" cy="94334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049B43-93DC-6A9D-70A7-1F57E311D6CD}"/>
              </a:ext>
            </a:extLst>
          </p:cNvPr>
          <p:cNvSpPr/>
          <p:nvPr/>
        </p:nvSpPr>
        <p:spPr>
          <a:xfrm>
            <a:off x="8281527" y="5857895"/>
            <a:ext cx="3095467" cy="94334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BB1663-5E17-B8E5-F1C5-72734DA3954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939742" y="3389377"/>
            <a:ext cx="3095625" cy="2468518"/>
          </a:xfrm>
          <a:solidFill>
            <a:schemeClr val="bg1">
              <a:lumMod val="95000"/>
            </a:schemeClr>
          </a:solidFill>
        </p:spPr>
        <p:txBody>
          <a:bodyPr lIns="91440" anchor="ctr" anchorCtr="0"/>
          <a:lstStyle>
            <a:lvl1pPr>
              <a:defRPr sz="1500">
                <a:solidFill>
                  <a:srgbClr val="0C2340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5BD51B03-5987-1DD6-5D2D-44EC19D8B9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517" y="3389377"/>
            <a:ext cx="3095625" cy="2468518"/>
          </a:xfrm>
          <a:solidFill>
            <a:schemeClr val="bg1">
              <a:lumMod val="95000"/>
            </a:schemeClr>
          </a:solidFill>
        </p:spPr>
        <p:txBody>
          <a:bodyPr lIns="91440" anchor="ctr" anchorCtr="0"/>
          <a:lstStyle>
            <a:lvl1pPr>
              <a:defRPr sz="1500">
                <a:solidFill>
                  <a:srgbClr val="0C2340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DE4FB52-4D78-6272-9F83-A5367642A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1449" y="3389377"/>
            <a:ext cx="3095625" cy="2468518"/>
          </a:xfrm>
          <a:solidFill>
            <a:schemeClr val="bg1">
              <a:lumMod val="95000"/>
            </a:schemeClr>
          </a:solidFill>
        </p:spPr>
        <p:txBody>
          <a:bodyPr lIns="91440" anchor="ctr" anchorCtr="0"/>
          <a:lstStyle>
            <a:lvl1pPr>
              <a:defRPr sz="1500">
                <a:solidFill>
                  <a:srgbClr val="0C2340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E552B34-AAA7-8DD9-D74D-8ABC4656B5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630879"/>
            <a:ext cx="10229487" cy="1309093"/>
          </a:xfrm>
        </p:spPr>
        <p:txBody>
          <a:bodyPr lIns="0" anchor="t" anchorCtr="0"/>
          <a:lstStyle>
            <a:lvl1pPr>
              <a:defRPr sz="1350"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500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80998" indent="-80998">
              <a:spcAft>
                <a:spcPts val="1200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3" y="2779713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80998" indent="-80998">
              <a:spcAft>
                <a:spcPts val="1200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80998" indent="-80998">
              <a:spcAft>
                <a:spcPts val="1200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80998" indent="-80998">
              <a:spcAft>
                <a:spcPts val="1200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8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32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6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40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07596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ur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9556D5-5D39-99FE-DAED-43A3716B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662F-41B0-8A10-2352-ACDD3A51C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0C37-F26C-3021-2426-2A46FDD94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6DB89-7CF6-5BA4-18E0-9471D0A13D4A}"/>
              </a:ext>
            </a:extLst>
          </p:cNvPr>
          <p:cNvSpPr/>
          <p:nvPr userDrawn="1"/>
        </p:nvSpPr>
        <p:spPr>
          <a:xfrm>
            <a:off x="9139192" y="1761786"/>
            <a:ext cx="3052809" cy="45023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56F9B2-29F6-38F9-0C51-881C9DE2A877}"/>
              </a:ext>
            </a:extLst>
          </p:cNvPr>
          <p:cNvSpPr/>
          <p:nvPr userDrawn="1"/>
        </p:nvSpPr>
        <p:spPr>
          <a:xfrm>
            <a:off x="6091190" y="1761786"/>
            <a:ext cx="3052809" cy="4502322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3FCEC-8B53-844E-C1A0-60B14E3054B8}"/>
              </a:ext>
            </a:extLst>
          </p:cNvPr>
          <p:cNvSpPr/>
          <p:nvPr userDrawn="1"/>
        </p:nvSpPr>
        <p:spPr>
          <a:xfrm>
            <a:off x="3043190" y="1761786"/>
            <a:ext cx="3052809" cy="450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DCC7F2-D4B3-45D9-2853-9A7633E85209}"/>
              </a:ext>
            </a:extLst>
          </p:cNvPr>
          <p:cNvSpPr/>
          <p:nvPr userDrawn="1"/>
        </p:nvSpPr>
        <p:spPr>
          <a:xfrm>
            <a:off x="-4810" y="1761787"/>
            <a:ext cx="3052809" cy="4502323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258D910-F3EF-FC03-1F74-8DB8672A4563}"/>
              </a:ext>
            </a:extLst>
          </p:cNvPr>
          <p:cNvCxnSpPr/>
          <p:nvPr userDrawn="1"/>
        </p:nvCxnSpPr>
        <p:spPr>
          <a:xfrm>
            <a:off x="8518967" y="1018574"/>
            <a:ext cx="2372811" cy="425425"/>
          </a:xfrm>
          <a:prstGeom prst="bentConnector3">
            <a:avLst>
              <a:gd name="adj1" fmla="val 99756"/>
            </a:avLst>
          </a:prstGeom>
          <a:solidFill>
            <a:schemeClr val="accent1"/>
          </a:solidFill>
          <a:ln>
            <a:solidFill>
              <a:srgbClr val="0C23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FC30014-8EAC-6477-53BA-1FF9E379FDDC}"/>
              </a:ext>
            </a:extLst>
          </p:cNvPr>
          <p:cNvCxnSpPr>
            <a:cxnSpLocks/>
          </p:cNvCxnSpPr>
          <p:nvPr userDrawn="1"/>
        </p:nvCxnSpPr>
        <p:spPr>
          <a:xfrm flipH="1">
            <a:off x="1300221" y="1018574"/>
            <a:ext cx="2372811" cy="425425"/>
          </a:xfrm>
          <a:prstGeom prst="bentConnector3">
            <a:avLst>
              <a:gd name="adj1" fmla="val 99756"/>
            </a:avLst>
          </a:prstGeom>
          <a:solidFill>
            <a:schemeClr val="accent1"/>
          </a:solidFill>
          <a:ln>
            <a:solidFill>
              <a:srgbClr val="0C23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F4B18B2C-03F6-6044-7E02-017BEC2A0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788" y="2077000"/>
            <a:ext cx="1894691" cy="765175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12D51ED2-5A89-786B-7255-87814A1D94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99848" y="2077000"/>
            <a:ext cx="1894691" cy="765175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0D3D1D01-EC6A-432E-D62D-5267A96B1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9436" y="2077000"/>
            <a:ext cx="1894691" cy="765175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66C6C29A-8831-7505-947C-051214658E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03507" y="2077000"/>
            <a:ext cx="1894691" cy="765175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02CEEA89-47FF-5568-8E71-EFD7110C6C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93671" y="747899"/>
            <a:ext cx="6479231" cy="557081"/>
          </a:xfrm>
          <a:solidFill>
            <a:schemeClr val="bg1"/>
          </a:solidFill>
        </p:spPr>
        <p:txBody>
          <a:bodyPr/>
          <a:lstStyle>
            <a:lvl1pPr algn="ctr">
              <a:defRPr sz="27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7E1362E-3418-6B37-0669-0414A4F6D3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4811" y="3014510"/>
            <a:ext cx="3048000" cy="281782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81EC451-997E-426D-2A49-5B0F0C9FF0A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043189" y="3014510"/>
            <a:ext cx="3048000" cy="281782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6BCE5898-2EDE-0DF8-9418-5EBE383708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1189" y="3014510"/>
            <a:ext cx="3048000" cy="281782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A6E64F5-DC1C-B771-D553-D8F87D41497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39189" y="3014510"/>
            <a:ext cx="3048000" cy="281782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36FD0B74-8B00-0E50-2C84-679695D0B74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67150" y="2077000"/>
            <a:ext cx="644665" cy="4834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2F09580C-B4F3-0E29-6462-AA368D158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28722" y="2077000"/>
            <a:ext cx="644665" cy="4834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421434B1-5F5D-D9D4-9D1B-ECE1BD19F2E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78080" y="2077000"/>
            <a:ext cx="644665" cy="4834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A02146E-F3AB-DD04-1E92-C1096855E40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29084" y="2077000"/>
            <a:ext cx="644665" cy="4834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2088CE-81C8-7769-587D-FD18D525D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8691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Boxe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641-B16B-9F17-FB97-E2C3389A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35F25-DD28-3CB8-0A58-3501280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DBF3D-1E72-19A5-60AB-5330B90F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08D84-77C3-D500-E86B-2BBC25FC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82D402B-A451-5EB3-1AE7-2267A4FA9B19}"/>
              </a:ext>
            </a:extLst>
          </p:cNvPr>
          <p:cNvSpPr txBox="1">
            <a:spLocks/>
          </p:cNvSpPr>
          <p:nvPr userDrawn="1"/>
        </p:nvSpPr>
        <p:spPr>
          <a:xfrm>
            <a:off x="11584746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2286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CC380D-5F44-41E8-971E-CDD19ED6F8E3}" type="slidenum">
              <a:rPr lang="en-GB" sz="525" smtClean="0"/>
              <a:pPr/>
              <a:t>‹#›</a:t>
            </a:fld>
            <a:endParaRPr lang="en-GB" sz="525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F6A76F-62D7-4B23-D881-BF7702CA4083}"/>
              </a:ext>
            </a:extLst>
          </p:cNvPr>
          <p:cNvCxnSpPr>
            <a:cxnSpLocks/>
          </p:cNvCxnSpPr>
          <p:nvPr userDrawn="1"/>
        </p:nvCxnSpPr>
        <p:spPr>
          <a:xfrm>
            <a:off x="8815515" y="2827287"/>
            <a:ext cx="0" cy="12777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6867BE-1053-3220-A44F-96A983471BBA}"/>
              </a:ext>
            </a:extLst>
          </p:cNvPr>
          <p:cNvCxnSpPr>
            <a:cxnSpLocks/>
          </p:cNvCxnSpPr>
          <p:nvPr userDrawn="1"/>
        </p:nvCxnSpPr>
        <p:spPr>
          <a:xfrm>
            <a:off x="8815515" y="4529510"/>
            <a:ext cx="0" cy="11480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3F7FD9-CD66-3593-CBDD-2AAFC648952E}"/>
              </a:ext>
            </a:extLst>
          </p:cNvPr>
          <p:cNvCxnSpPr>
            <a:cxnSpLocks/>
          </p:cNvCxnSpPr>
          <p:nvPr userDrawn="1"/>
        </p:nvCxnSpPr>
        <p:spPr>
          <a:xfrm flipV="1">
            <a:off x="8815515" y="2760419"/>
            <a:ext cx="0" cy="13252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40C5ED-579F-3A49-909D-11ABBA7A06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815515" y="4529510"/>
            <a:ext cx="0" cy="110717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2488F-F109-3B58-051A-85ED1EF1566A}"/>
              </a:ext>
            </a:extLst>
          </p:cNvPr>
          <p:cNvSpPr/>
          <p:nvPr userDrawn="1"/>
        </p:nvSpPr>
        <p:spPr>
          <a:xfrm>
            <a:off x="808629" y="1559130"/>
            <a:ext cx="5117631" cy="227362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br>
              <a:rPr lang="en-US" sz="2400" b="1">
                <a:solidFill>
                  <a:schemeClr val="bg1"/>
                </a:solidFill>
                <a:latin typeface="+mj-lt"/>
              </a:rPr>
            </a:br>
            <a:endParaRPr lang="en-US" sz="2400" b="1">
              <a:solidFill>
                <a:schemeClr val="bg1"/>
              </a:solidFill>
              <a:latin typeface="Invention" panose="020B0503020008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01702-E91D-B111-DCF4-B46B95B23F77}"/>
              </a:ext>
            </a:extLst>
          </p:cNvPr>
          <p:cNvSpPr/>
          <p:nvPr userDrawn="1"/>
        </p:nvSpPr>
        <p:spPr>
          <a:xfrm>
            <a:off x="6256701" y="4117212"/>
            <a:ext cx="5117631" cy="2273620"/>
          </a:xfrm>
          <a:prstGeom prst="rect">
            <a:avLst/>
          </a:prstGeom>
          <a:solidFill>
            <a:srgbClr val="69B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bg1"/>
              </a:solidFill>
              <a:latin typeface="Invention" panose="020B0503020008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7290A-7AEB-9A19-08B2-4A44CA0F5353}"/>
              </a:ext>
            </a:extLst>
          </p:cNvPr>
          <p:cNvSpPr/>
          <p:nvPr userDrawn="1"/>
        </p:nvSpPr>
        <p:spPr>
          <a:xfrm>
            <a:off x="808629" y="4120935"/>
            <a:ext cx="5117631" cy="2273620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bg1"/>
              </a:solidFill>
              <a:latin typeface="Invention" panose="020B0503020008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0BC575-E302-ACD7-966C-2DC6DB2E5E2B}"/>
              </a:ext>
            </a:extLst>
          </p:cNvPr>
          <p:cNvSpPr/>
          <p:nvPr userDrawn="1"/>
        </p:nvSpPr>
        <p:spPr>
          <a:xfrm>
            <a:off x="6256701" y="1548153"/>
            <a:ext cx="5117631" cy="2273620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bg1"/>
              </a:solidFill>
              <a:latin typeface="Invention" panose="020B0503020008020204" pitchFamily="34" charset="0"/>
            </a:endParaRP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840A2D57-3524-5AF2-F94B-6E1F4015A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316" y="2515894"/>
            <a:ext cx="4480253" cy="1211154"/>
          </a:xfrm>
        </p:spPr>
        <p:txBody>
          <a:bodyPr anchor="t" anchorCtr="0">
            <a:norm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75BF008-420D-E442-E5EF-F3ACBB9A42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5388" y="2515894"/>
            <a:ext cx="4480253" cy="1200588"/>
          </a:xfrm>
        </p:spPr>
        <p:txBody>
          <a:bodyPr anchor="t" anchorCtr="0">
            <a:norm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02746BBB-535D-C739-A094-A3383F8A6A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7316" y="5101580"/>
            <a:ext cx="4480253" cy="1200588"/>
          </a:xfrm>
        </p:spPr>
        <p:txBody>
          <a:bodyPr anchor="t" anchorCtr="0">
            <a:norm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A0366E06-9A64-2E84-B6C4-37B273C45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5388" y="5101580"/>
            <a:ext cx="4480253" cy="1200588"/>
          </a:xfrm>
        </p:spPr>
        <p:txBody>
          <a:bodyPr anchor="t" anchorCtr="0">
            <a:norm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B4BF63F-34CC-8B84-50D3-4DFF6DE59EE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99249" y="1744180"/>
            <a:ext cx="936391" cy="70229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E33EC16A-A1B7-0CC1-C5FA-981EBB8A71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347321" y="4335200"/>
            <a:ext cx="936391" cy="70229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228EA874-2BBD-4464-0B5A-C7005DD3552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99249" y="4335200"/>
            <a:ext cx="936391" cy="70229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518C5362-8945-7E91-D9C3-149B19E5CCE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347321" y="1744180"/>
            <a:ext cx="936391" cy="70229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46C2C-BB24-AD72-92AE-F3749B947A78}"/>
              </a:ext>
            </a:extLst>
          </p:cNvPr>
          <p:cNvSpPr txBox="1"/>
          <p:nvPr userDrawn="1"/>
        </p:nvSpPr>
        <p:spPr>
          <a:xfrm>
            <a:off x="8808720" y="0"/>
            <a:ext cx="3383280" cy="300082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10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D7E6965-41A2-632F-0CBC-689AB7562A7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02708" y="0"/>
            <a:ext cx="3383280" cy="300082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54114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eft Column with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84BB2D6F-A67C-A861-AC4F-461AD280D9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9392" y="0"/>
            <a:ext cx="2587752" cy="1719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9B6F47C5-A57C-9721-8746-0639EC3F6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9392" y="1712976"/>
            <a:ext cx="2587752" cy="1719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8AEDAE9C-FA78-6CC6-861C-93D787FB8E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79392" y="3425952"/>
            <a:ext cx="2587752" cy="1719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2ECB2A3F-AB2B-52E9-BA2C-5527E98E74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5138928"/>
            <a:ext cx="2587752" cy="1719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8466942-02BC-1183-EC39-BCC9C1C0E2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279392" cy="1719072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bIns="91440" rtlCol="0" anchor="ctr"/>
          <a:lstStyle>
            <a:lvl1pPr>
              <a:defRPr lang="en-US" sz="18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17145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062156E-3455-8120-0410-52301020B2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1712976"/>
            <a:ext cx="4279392" cy="1719072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bIns="91440" rtlCol="0" anchor="ctr"/>
          <a:lstStyle>
            <a:lvl1pPr>
              <a:defRPr lang="en-US" sz="18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171450"/>
            <a:r>
              <a:rPr lang="en-US"/>
              <a:t>Click to edit Master text styles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7A08F50-1FFD-DDE4-961E-8FD95AF607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25952"/>
            <a:ext cx="4279392" cy="1719072"/>
          </a:xfr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bIns="91440" rtlCol="0" anchor="ctr"/>
          <a:lstStyle>
            <a:lvl1pPr>
              <a:defRPr lang="en-US" sz="18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17145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249CFB2-1FAB-CFA9-D2CB-9FD87AE720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5138928"/>
            <a:ext cx="4279392" cy="1719072"/>
          </a:xfr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bIns="91440" rtlCol="0" anchor="ctr"/>
          <a:lstStyle>
            <a:lvl1pPr>
              <a:defRPr lang="en-US" sz="18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171450"/>
            <a:r>
              <a:rPr lang="en-US"/>
              <a:t>Click to edit Master text styles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FAA7559B-6AAE-D1D7-C2ED-94575FE210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47347" y="528100"/>
            <a:ext cx="4292252" cy="3469742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b"/>
          <a:lstStyle>
            <a:lvl1pPr algn="l">
              <a:defRPr lang="en-US" sz="36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defTabSz="171450"/>
            <a:r>
              <a:rPr lang="en-US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7041845D-3149-EA72-99ED-9EF3BED90E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47347" y="4346528"/>
            <a:ext cx="4292252" cy="724854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t"/>
          <a:lstStyle>
            <a:lvl1pPr algn="l">
              <a:defRPr lang="en-US" sz="18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defTabSz="17145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829E2-DF79-100D-F157-46E354067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FF9C8-CA60-7EB4-1D02-A03DB18E5422}"/>
              </a:ext>
            </a:extLst>
          </p:cNvPr>
          <p:cNvSpPr txBox="1"/>
          <p:nvPr userDrawn="1"/>
        </p:nvSpPr>
        <p:spPr>
          <a:xfrm>
            <a:off x="8808720" y="0"/>
            <a:ext cx="3383280" cy="300082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10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2E372002-1876-F9A4-0FEB-076A54B1FEF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02708" y="0"/>
            <a:ext cx="3383280" cy="300082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93973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eft Column with Fou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8466942-02BC-1183-EC39-BCC9C1C0E2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99048" cy="1719072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0" tIns="91440" bIns="91440" rtlCol="0" anchor="ctr"/>
          <a:lstStyle>
            <a:lvl1pPr>
              <a:defRPr lang="en-US" sz="18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17145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062156E-3455-8120-0410-52301020B2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1712976"/>
            <a:ext cx="6099048" cy="1719072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0" tIns="91440" bIns="91440" rtlCol="0" anchor="ctr"/>
          <a:lstStyle>
            <a:lvl1pPr>
              <a:defRPr lang="en-US" sz="18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171450"/>
            <a:r>
              <a:rPr lang="en-US"/>
              <a:t>Click to edit Master text styles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7A08F50-1FFD-DDE4-961E-8FD95AF607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25952"/>
            <a:ext cx="6099048" cy="1719072"/>
          </a:xfr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0" tIns="91440" bIns="91440" rtlCol="0" anchor="ctr"/>
          <a:lstStyle>
            <a:lvl1pPr>
              <a:defRPr lang="en-US" sz="18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17145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249CFB2-1FAB-CFA9-D2CB-9FD87AE720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5138928"/>
            <a:ext cx="6099048" cy="1719072"/>
          </a:xfr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0" tIns="91440" bIns="91440" rtlCol="0" anchor="ctr"/>
          <a:lstStyle>
            <a:lvl1pPr>
              <a:defRPr lang="en-US" sz="18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17145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FAA7559B-6AAE-D1D7-C2ED-94575FE210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98026" y="1196172"/>
            <a:ext cx="5216151" cy="449998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>
            <a:lvl1pPr algn="l">
              <a:defRPr lang="en-US" sz="36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defTabSz="171450"/>
            <a:r>
              <a:rPr lang="en-US"/>
              <a:t>Click to edit Master text styles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4056621-1B15-B75A-06C6-80AA2D29588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60285" y="434213"/>
            <a:ext cx="1126067" cy="8445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535DC49-A048-E93E-B41A-971EA029DED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28655" y="5600700"/>
            <a:ext cx="1126067" cy="8445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D44823E-2BC1-81FF-2AFE-C041CF62D47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60285" y="3863213"/>
            <a:ext cx="1126067" cy="8445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BD8D9C-B514-F842-7C92-7B2D9597C9E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0285" y="2156416"/>
            <a:ext cx="1126067" cy="8445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icon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D9AF5-5A69-1840-AEFB-A21F8FF67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0D621-7C25-D168-EC20-36FC32C784CB}"/>
              </a:ext>
            </a:extLst>
          </p:cNvPr>
          <p:cNvSpPr txBox="1"/>
          <p:nvPr userDrawn="1"/>
        </p:nvSpPr>
        <p:spPr>
          <a:xfrm>
            <a:off x="8808720" y="0"/>
            <a:ext cx="3383280" cy="300082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10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153CEDBE-A2B2-18AD-CC9C-69C4C16406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02708" y="0"/>
            <a:ext cx="3383280" cy="300082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009221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0FBC-C9B2-B11F-106F-0652DBAB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4" y="377829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486EB1-930D-C659-2602-48915B087445}"/>
              </a:ext>
            </a:extLst>
          </p:cNvPr>
          <p:cNvSpPr/>
          <p:nvPr userDrawn="1"/>
        </p:nvSpPr>
        <p:spPr>
          <a:xfrm>
            <a:off x="361533" y="1371600"/>
            <a:ext cx="2709284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8931FB5-652A-5032-2033-6111F410DF8A}"/>
              </a:ext>
            </a:extLst>
          </p:cNvPr>
          <p:cNvSpPr/>
          <p:nvPr userDrawn="1"/>
        </p:nvSpPr>
        <p:spPr>
          <a:xfrm>
            <a:off x="3268147" y="1371600"/>
            <a:ext cx="2709284" cy="5486400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A4634B-EA3A-FFCB-31A9-49DFFD610CE9}"/>
              </a:ext>
            </a:extLst>
          </p:cNvPr>
          <p:cNvSpPr/>
          <p:nvPr userDrawn="1"/>
        </p:nvSpPr>
        <p:spPr>
          <a:xfrm>
            <a:off x="6174762" y="1371600"/>
            <a:ext cx="2709284" cy="5486400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78167F-AB23-322D-83B5-5BEBE3975170}"/>
              </a:ext>
            </a:extLst>
          </p:cNvPr>
          <p:cNvSpPr/>
          <p:nvPr userDrawn="1"/>
        </p:nvSpPr>
        <p:spPr>
          <a:xfrm>
            <a:off x="9108366" y="1371600"/>
            <a:ext cx="2709284" cy="548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1" name="Text Placeholder 81">
            <a:extLst>
              <a:ext uri="{FF2B5EF4-FFF2-40B4-BE49-F238E27FC236}">
                <a16:creationId xmlns:a16="http://schemas.microsoft.com/office/drawing/2014/main" id="{91EA6580-7EEE-B9BC-0915-8F4F8B8106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5797" y="1495513"/>
            <a:ext cx="2340756" cy="869950"/>
          </a:xfrm>
        </p:spPr>
        <p:txBody>
          <a:bodyPr anchor="ctr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74526BED-64E7-1369-6CDA-85975EA0C5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53" y="4030440"/>
            <a:ext cx="2332044" cy="2566503"/>
          </a:xfrm>
        </p:spPr>
        <p:txBody>
          <a:bodyPr/>
          <a:lstStyle>
            <a:lvl1pPr>
              <a:spcAft>
                <a:spcPts val="60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1600"/>
              </a:spcAft>
              <a:defRPr sz="1200">
                <a:solidFill>
                  <a:schemeClr val="bg1"/>
                </a:solidFill>
              </a:defRPr>
            </a:lvl2pPr>
            <a:lvl3pPr>
              <a:spcAft>
                <a:spcPts val="1600"/>
              </a:spcAft>
              <a:defRPr sz="1200">
                <a:solidFill>
                  <a:schemeClr val="bg1"/>
                </a:solidFill>
              </a:defRPr>
            </a:lvl3pPr>
            <a:lvl4pPr>
              <a:spcAft>
                <a:spcPts val="1600"/>
              </a:spcAft>
              <a:defRPr sz="1200">
                <a:solidFill>
                  <a:schemeClr val="bg1"/>
                </a:solidFill>
              </a:defRPr>
            </a:lvl4pPr>
            <a:lvl5pPr>
              <a:spcAft>
                <a:spcPts val="16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3" name="Text Placeholder 81">
            <a:extLst>
              <a:ext uri="{FF2B5EF4-FFF2-40B4-BE49-F238E27FC236}">
                <a16:creationId xmlns:a16="http://schemas.microsoft.com/office/drawing/2014/main" id="{5EC613E1-CAF8-7307-DEE3-9580FCA356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52411" y="1495513"/>
            <a:ext cx="2340756" cy="869950"/>
          </a:xfrm>
        </p:spPr>
        <p:txBody>
          <a:bodyPr anchor="ctr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49EA54F8-7B13-DEBF-765B-1108D861C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56767" y="4030440"/>
            <a:ext cx="2332044" cy="2566503"/>
          </a:xfrm>
        </p:spPr>
        <p:txBody>
          <a:bodyPr/>
          <a:lstStyle>
            <a:lvl1pPr>
              <a:spcAft>
                <a:spcPts val="60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1600"/>
              </a:spcAft>
              <a:defRPr sz="1200">
                <a:solidFill>
                  <a:schemeClr val="bg1"/>
                </a:solidFill>
              </a:defRPr>
            </a:lvl2pPr>
            <a:lvl3pPr>
              <a:spcAft>
                <a:spcPts val="1600"/>
              </a:spcAft>
              <a:defRPr sz="1200">
                <a:solidFill>
                  <a:schemeClr val="bg1"/>
                </a:solidFill>
              </a:defRPr>
            </a:lvl3pPr>
            <a:lvl4pPr>
              <a:spcAft>
                <a:spcPts val="1600"/>
              </a:spcAft>
              <a:defRPr sz="1200">
                <a:solidFill>
                  <a:schemeClr val="bg1"/>
                </a:solidFill>
              </a:defRPr>
            </a:lvl4pPr>
            <a:lvl5pPr>
              <a:spcAft>
                <a:spcPts val="16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5" name="Text Placeholder 81">
            <a:extLst>
              <a:ext uri="{FF2B5EF4-FFF2-40B4-BE49-F238E27FC236}">
                <a16:creationId xmlns:a16="http://schemas.microsoft.com/office/drawing/2014/main" id="{1B2794FD-DF12-9DEA-DE19-011D8BBA72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26" y="1495513"/>
            <a:ext cx="2340756" cy="869950"/>
          </a:xfrm>
        </p:spPr>
        <p:txBody>
          <a:bodyPr anchor="ctr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0E8BD9B5-1772-01B7-A442-FD6DD34B1E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63382" y="4030440"/>
            <a:ext cx="2332044" cy="2566503"/>
          </a:xfrm>
        </p:spPr>
        <p:txBody>
          <a:bodyPr/>
          <a:lstStyle>
            <a:lvl1pPr>
              <a:spcAft>
                <a:spcPts val="60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1600"/>
              </a:spcAft>
              <a:defRPr sz="1200">
                <a:solidFill>
                  <a:schemeClr val="bg1"/>
                </a:solidFill>
              </a:defRPr>
            </a:lvl2pPr>
            <a:lvl3pPr>
              <a:spcAft>
                <a:spcPts val="1600"/>
              </a:spcAft>
              <a:defRPr sz="1200">
                <a:solidFill>
                  <a:schemeClr val="bg1"/>
                </a:solidFill>
              </a:defRPr>
            </a:lvl3pPr>
            <a:lvl4pPr>
              <a:spcAft>
                <a:spcPts val="1600"/>
              </a:spcAft>
              <a:defRPr sz="1200">
                <a:solidFill>
                  <a:schemeClr val="bg1"/>
                </a:solidFill>
              </a:defRPr>
            </a:lvl4pPr>
            <a:lvl5pPr>
              <a:spcAft>
                <a:spcPts val="16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" name="Text Placeholder 81">
            <a:extLst>
              <a:ext uri="{FF2B5EF4-FFF2-40B4-BE49-F238E27FC236}">
                <a16:creationId xmlns:a16="http://schemas.microsoft.com/office/drawing/2014/main" id="{EAB2D83F-961D-874C-3BFF-AE0C45937B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2630" y="1495513"/>
            <a:ext cx="2340756" cy="869950"/>
          </a:xfrm>
        </p:spPr>
        <p:txBody>
          <a:bodyPr anchor="ctr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AA0064BE-69A6-28CC-716F-5A95EDC35C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96986" y="4030440"/>
            <a:ext cx="2332044" cy="2566503"/>
          </a:xfrm>
        </p:spPr>
        <p:txBody>
          <a:bodyPr/>
          <a:lstStyle>
            <a:lvl1pPr>
              <a:spcAft>
                <a:spcPts val="60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1600"/>
              </a:spcAft>
              <a:defRPr sz="1200">
                <a:solidFill>
                  <a:schemeClr val="bg1"/>
                </a:solidFill>
              </a:defRPr>
            </a:lvl2pPr>
            <a:lvl3pPr>
              <a:spcAft>
                <a:spcPts val="1600"/>
              </a:spcAft>
              <a:defRPr sz="1200">
                <a:solidFill>
                  <a:schemeClr val="bg1"/>
                </a:solidFill>
              </a:defRPr>
            </a:lvl3pPr>
            <a:lvl4pPr>
              <a:spcAft>
                <a:spcPts val="1600"/>
              </a:spcAft>
              <a:defRPr sz="1200">
                <a:solidFill>
                  <a:schemeClr val="bg1"/>
                </a:solidFill>
              </a:defRPr>
            </a:lvl4pPr>
            <a:lvl5pPr>
              <a:spcAft>
                <a:spcPts val="16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A72C6B9-5E1E-D0F1-48C4-7DF65E9D71A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11025" y="2499128"/>
            <a:ext cx="2706624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7563838-1F52-A718-FB65-188035A811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77421" y="2499128"/>
            <a:ext cx="2706624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65E58F0-8174-BBCD-D3A5-C3F91DF81E4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270807" y="2499128"/>
            <a:ext cx="2706624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3E01035-62D5-3121-89EB-8D4670D0366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1532" y="2499128"/>
            <a:ext cx="2706624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8784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004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196523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797462" y="101444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1" y="2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00857C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99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2742968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lumn with Images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0FBC-C9B2-B11F-106F-0652DBAB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4" y="377829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486EB1-930D-C659-2602-48915B087445}"/>
              </a:ext>
            </a:extLst>
          </p:cNvPr>
          <p:cNvSpPr/>
          <p:nvPr userDrawn="1"/>
        </p:nvSpPr>
        <p:spPr>
          <a:xfrm>
            <a:off x="380403" y="1572783"/>
            <a:ext cx="2706624" cy="52915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931FB5-652A-5032-2033-6111F410DF8A}"/>
              </a:ext>
            </a:extLst>
          </p:cNvPr>
          <p:cNvSpPr/>
          <p:nvPr userDrawn="1"/>
        </p:nvSpPr>
        <p:spPr>
          <a:xfrm>
            <a:off x="3290383" y="1572783"/>
            <a:ext cx="2706624" cy="5291524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4634B-EA3A-FFCB-31A9-49DFFD610CE9}"/>
              </a:ext>
            </a:extLst>
          </p:cNvPr>
          <p:cNvSpPr/>
          <p:nvPr userDrawn="1"/>
        </p:nvSpPr>
        <p:spPr>
          <a:xfrm>
            <a:off x="6200363" y="1572783"/>
            <a:ext cx="2706624" cy="5291524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78167F-AB23-322D-83B5-5BEBE3975170}"/>
              </a:ext>
            </a:extLst>
          </p:cNvPr>
          <p:cNvSpPr/>
          <p:nvPr userDrawn="1"/>
        </p:nvSpPr>
        <p:spPr>
          <a:xfrm>
            <a:off x="9110344" y="1572783"/>
            <a:ext cx="2706624" cy="52915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00A291AA-D359-305B-320D-AA4980560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373" y="1831636"/>
            <a:ext cx="2224687" cy="870235"/>
          </a:xfrm>
        </p:spPr>
        <p:txBody>
          <a:bodyPr anchor="ctr" anchorCtr="0"/>
          <a:lstStyle>
            <a:lvl1pPr>
              <a:defRPr sz="135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F127B577-CE61-3ECA-C708-836F263F0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6386" y="1831636"/>
            <a:ext cx="2294620" cy="870235"/>
          </a:xfrm>
        </p:spPr>
        <p:txBody>
          <a:bodyPr anchor="ctr" anchorCtr="0"/>
          <a:lstStyle>
            <a:lvl1pPr>
              <a:defRPr sz="135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4E50CAC2-FC4E-CBBD-EC89-9B673D555B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648" y="1831636"/>
            <a:ext cx="2306053" cy="870235"/>
          </a:xfrm>
        </p:spPr>
        <p:txBody>
          <a:bodyPr anchor="ctr" anchorCtr="0"/>
          <a:lstStyle>
            <a:lvl1pPr>
              <a:defRPr sz="135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C9608D0B-64E5-C131-879B-D00B08BFD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8394" y="1831636"/>
            <a:ext cx="2330525" cy="870235"/>
          </a:xfrm>
        </p:spPr>
        <p:txBody>
          <a:bodyPr anchor="ctr" anchorCtr="0"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D7F4B0DE-BB68-EDBC-06B9-80D03B7551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373" y="4353494"/>
            <a:ext cx="2224687" cy="2233914"/>
          </a:xfrm>
        </p:spPr>
        <p:txBody>
          <a:bodyPr anchor="t" anchorCtr="0"/>
          <a:lstStyle>
            <a:lvl1pPr>
              <a:defRPr sz="105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60A4BCDC-D98B-4233-4A17-0D78CAD1E6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386" y="4353494"/>
            <a:ext cx="2294620" cy="2233914"/>
          </a:xfrm>
        </p:spPr>
        <p:txBody>
          <a:bodyPr anchor="t" anchorCtr="0"/>
          <a:lstStyle>
            <a:lvl1pPr>
              <a:defRPr sz="105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8ED87435-5BD2-BCD5-B65B-17C4A25884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00648" y="4353494"/>
            <a:ext cx="2306053" cy="2233914"/>
          </a:xfrm>
        </p:spPr>
        <p:txBody>
          <a:bodyPr anchor="t" anchorCtr="0"/>
          <a:lstStyle>
            <a:lvl1pPr>
              <a:defRPr sz="105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5354DFCC-9750-6456-8C84-9A74C04FCA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98394" y="4353494"/>
            <a:ext cx="2330525" cy="2233914"/>
          </a:xfrm>
        </p:spPr>
        <p:txBody>
          <a:bodyPr anchor="t" anchorCtr="0"/>
          <a:lstStyle>
            <a:lvl1pPr>
              <a:defRPr sz="105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DC114C-4576-3F5C-4D44-033D19BECACC}"/>
              </a:ext>
            </a:extLst>
          </p:cNvPr>
          <p:cNvSpPr/>
          <p:nvPr userDrawn="1"/>
        </p:nvSpPr>
        <p:spPr>
          <a:xfrm flipH="1">
            <a:off x="1505115" y="1293387"/>
            <a:ext cx="457200" cy="404135"/>
          </a:xfrm>
          <a:prstGeom prst="rect">
            <a:avLst/>
          </a:prstGeom>
          <a:solidFill>
            <a:srgbClr val="00857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vention" panose="020B050302000802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79F6F7-5DB2-28A2-A6D1-42D456A65685}"/>
              </a:ext>
            </a:extLst>
          </p:cNvPr>
          <p:cNvSpPr/>
          <p:nvPr userDrawn="1"/>
        </p:nvSpPr>
        <p:spPr>
          <a:xfrm flipH="1">
            <a:off x="4415095" y="1293387"/>
            <a:ext cx="457200" cy="404135"/>
          </a:xfrm>
          <a:prstGeom prst="rect">
            <a:avLst/>
          </a:prstGeom>
          <a:solidFill>
            <a:srgbClr val="0C234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vention" panose="020B0503020008020204" pitchFamily="34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F173489-7912-B093-2F63-28B41276391A}"/>
              </a:ext>
            </a:extLst>
          </p:cNvPr>
          <p:cNvSpPr/>
          <p:nvPr userDrawn="1"/>
        </p:nvSpPr>
        <p:spPr>
          <a:xfrm flipH="1">
            <a:off x="7325075" y="1293387"/>
            <a:ext cx="457200" cy="404135"/>
          </a:xfrm>
          <a:prstGeom prst="rect">
            <a:avLst/>
          </a:prstGeom>
          <a:solidFill>
            <a:srgbClr val="6ECEB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vention" panose="020B0503020008020204" pitchFamily="34" charset="0"/>
              </a:rPr>
              <a:t>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9E862D9-C054-004D-69B6-2A5AA2D7018F}"/>
              </a:ext>
            </a:extLst>
          </p:cNvPr>
          <p:cNvSpPr/>
          <p:nvPr userDrawn="1"/>
        </p:nvSpPr>
        <p:spPr>
          <a:xfrm flipH="1">
            <a:off x="10235056" y="1293387"/>
            <a:ext cx="457200" cy="404135"/>
          </a:xfrm>
          <a:prstGeom prst="rect">
            <a:avLst/>
          </a:prstGeom>
          <a:solidFill>
            <a:srgbClr val="69B8F7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vention" panose="020B0503020008020204" pitchFamily="34" charset="0"/>
              </a:rPr>
              <a:t>2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E25D85A-4A68-8D9F-7B4C-933C29236A3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0403" y="2863244"/>
            <a:ext cx="2706624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09BD225-2011-844C-BA0C-10A8A5E9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290383" y="2863244"/>
            <a:ext cx="2706624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518923FD-D563-FF11-37AF-ED89ABA5D85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200363" y="2863244"/>
            <a:ext cx="2706624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479723B7-3A78-45F5-D61D-39872E30D77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0344" y="2863244"/>
            <a:ext cx="2706624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777308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ix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3A88C1EB-0AD6-AA6E-D296-300EE525DA0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6002" y="1260450"/>
            <a:ext cx="5718175" cy="21685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29A96-ACC9-C0D8-7E50-1CC08E3F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1C15C-DFEC-1671-7431-A2A7420D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EF740-7006-0CE1-4096-D069E025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5CB67-443B-01E8-A508-429C1D41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58CC92-BD8F-6519-04B5-03590DA91655}"/>
              </a:ext>
            </a:extLst>
          </p:cNvPr>
          <p:cNvSpPr/>
          <p:nvPr userDrawn="1"/>
        </p:nvSpPr>
        <p:spPr>
          <a:xfrm>
            <a:off x="949033" y="3446970"/>
            <a:ext cx="11243847" cy="2822308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2A40B3-29EC-93EF-D16B-34516EE252A7}"/>
              </a:ext>
            </a:extLst>
          </p:cNvPr>
          <p:cNvCxnSpPr>
            <a:cxnSpLocks/>
          </p:cNvCxnSpPr>
          <p:nvPr userDrawn="1"/>
        </p:nvCxnSpPr>
        <p:spPr>
          <a:xfrm>
            <a:off x="1333036" y="5238577"/>
            <a:ext cx="1019951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2C6456-F309-CA87-C4F4-18D314D588FB}"/>
              </a:ext>
            </a:extLst>
          </p:cNvPr>
          <p:cNvCxnSpPr>
            <a:cxnSpLocks/>
          </p:cNvCxnSpPr>
          <p:nvPr userDrawn="1"/>
        </p:nvCxnSpPr>
        <p:spPr>
          <a:xfrm flipV="1">
            <a:off x="4669071" y="4543273"/>
            <a:ext cx="0" cy="144338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AE6A3D-1F59-8313-2EDD-05C31324D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67773" y="4543273"/>
            <a:ext cx="0" cy="144338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9EC99742-4C0F-71E8-B2E5-D5095B0ABB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4" y="1722229"/>
            <a:ext cx="5585653" cy="130772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7D005F24-5C94-7F6D-52AB-276E7FE61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9270" y="3882195"/>
            <a:ext cx="10197940" cy="493536"/>
          </a:xfrm>
        </p:spPr>
        <p:txBody>
          <a:bodyPr/>
          <a:lstStyle>
            <a:lvl1pPr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02B9BD05-3AFF-C4A0-37D7-960409D5C6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31127" y="4611356"/>
            <a:ext cx="2414368" cy="493536"/>
          </a:xfrm>
        </p:spPr>
        <p:txBody>
          <a:bodyPr anchor="ctr" anchorCtr="0"/>
          <a:lstStyle>
            <a:lvl1pPr>
              <a:defRPr sz="135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ADA09F78-B847-72BC-5CBD-9DEBE552B5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4655" y="4631734"/>
            <a:ext cx="2414368" cy="493536"/>
          </a:xfrm>
        </p:spPr>
        <p:txBody>
          <a:bodyPr anchor="ctr" anchorCtr="0"/>
          <a:lstStyle>
            <a:lvl1pPr>
              <a:defRPr sz="135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15525EF7-114D-A928-CC6C-5EB1D4403E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31127" y="5406120"/>
            <a:ext cx="2414368" cy="493536"/>
          </a:xfrm>
        </p:spPr>
        <p:txBody>
          <a:bodyPr anchor="ctr" anchorCtr="0"/>
          <a:lstStyle>
            <a:lvl1pPr>
              <a:defRPr sz="135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8A46C0F9-7074-8549-D545-4DFDE412F1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24655" y="5406120"/>
            <a:ext cx="2414368" cy="493536"/>
          </a:xfrm>
        </p:spPr>
        <p:txBody>
          <a:bodyPr anchor="ctr" anchorCtr="0"/>
          <a:lstStyle>
            <a:lvl1pPr>
              <a:defRPr sz="135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365FCAFE-B116-59B7-724E-3AA8AA808A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8184" y="4634254"/>
            <a:ext cx="2414368" cy="493536"/>
          </a:xfrm>
        </p:spPr>
        <p:txBody>
          <a:bodyPr anchor="ctr" anchorCtr="0"/>
          <a:lstStyle>
            <a:lvl1pPr>
              <a:defRPr sz="135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F5CFBA2E-1CA2-8C55-B6FC-BC8D19770B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18184" y="5409692"/>
            <a:ext cx="2414368" cy="493536"/>
          </a:xfrm>
        </p:spPr>
        <p:txBody>
          <a:bodyPr anchor="ctr" anchorCtr="0"/>
          <a:lstStyle>
            <a:lvl1pPr>
              <a:defRPr sz="135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Picture Placeholder 45">
            <a:extLst>
              <a:ext uri="{FF2B5EF4-FFF2-40B4-BE49-F238E27FC236}">
                <a16:creationId xmlns:a16="http://schemas.microsoft.com/office/drawing/2014/main" id="{D3CE4B26-35F4-52A0-9DF6-376FC706B8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33036" y="4618914"/>
            <a:ext cx="663575" cy="49353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53" name="Picture Placeholder 45">
            <a:extLst>
              <a:ext uri="{FF2B5EF4-FFF2-40B4-BE49-F238E27FC236}">
                <a16:creationId xmlns:a16="http://schemas.microsoft.com/office/drawing/2014/main" id="{E326DCED-063F-DA1D-41FD-41EDD5C1B66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806115" y="5403794"/>
            <a:ext cx="663575" cy="49353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B7BD1F20-66D4-8CF3-DE23-8A5D49771E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6393" y="5403794"/>
            <a:ext cx="663575" cy="49353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55" name="Picture Placeholder 45">
            <a:extLst>
              <a:ext uri="{FF2B5EF4-FFF2-40B4-BE49-F238E27FC236}">
                <a16:creationId xmlns:a16="http://schemas.microsoft.com/office/drawing/2014/main" id="{8FFB6012-94F3-298E-1272-61F1C881824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20153" y="4638792"/>
            <a:ext cx="663575" cy="49353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56" name="Picture Placeholder 45">
            <a:extLst>
              <a:ext uri="{FF2B5EF4-FFF2-40B4-BE49-F238E27FC236}">
                <a16:creationId xmlns:a16="http://schemas.microsoft.com/office/drawing/2014/main" id="{1F18E35C-E267-3311-B1EB-985B97EC2B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08933" y="4638792"/>
            <a:ext cx="663575" cy="49353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57" name="Picture Placeholder 45">
            <a:extLst>
              <a:ext uri="{FF2B5EF4-FFF2-40B4-BE49-F238E27FC236}">
                <a16:creationId xmlns:a16="http://schemas.microsoft.com/office/drawing/2014/main" id="{96E2EE47-2929-A2D0-864D-900EBFD7012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18305" y="5403794"/>
            <a:ext cx="663575" cy="49353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</p:spTree>
    <p:extLst>
      <p:ext uri="{BB962C8B-B14F-4D97-AF65-F5344CB8AC3E}">
        <p14:creationId xmlns:p14="http://schemas.microsoft.com/office/powerpoint/2010/main" val="217817320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7" y="377829"/>
            <a:ext cx="11436351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C56C3DC2-F325-244D-8799-AFB25A102B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5733" y="1925638"/>
            <a:ext cx="2064000" cy="147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126D500F-0824-4242-8472-41E14E8D14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19867" y="1925638"/>
            <a:ext cx="2064000" cy="147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FE60FD9D-8983-334C-BE1D-6FF7FAED73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4000" y="1925638"/>
            <a:ext cx="2064000" cy="147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EEEBE23-8731-294D-AB1F-E6C6E3487E2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5733" y="3401638"/>
            <a:ext cx="20640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E81D2B44-BC04-5149-A8C2-F84BF8AC62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19867" y="3401638"/>
            <a:ext cx="20640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C469D6DD-0050-9D4E-AC7A-A7846FC16D7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64000" y="3401638"/>
            <a:ext cx="20640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B2FB150C-5AB5-6A41-B3C8-55050A2E98C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08133" y="1925638"/>
            <a:ext cx="2064000" cy="147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5" name="Picture Placeholder 6">
            <a:extLst>
              <a:ext uri="{FF2B5EF4-FFF2-40B4-BE49-F238E27FC236}">
                <a16:creationId xmlns:a16="http://schemas.microsoft.com/office/drawing/2014/main" id="{43EC629B-AEB3-E449-8456-E3A6571B857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2267" y="1925638"/>
            <a:ext cx="2064000" cy="147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8B0B8681-B783-884E-A9A0-B6E6035187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08133" y="3401638"/>
            <a:ext cx="20640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FAD339DA-995F-FC40-B04E-C67A62FE5A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552267" y="3401638"/>
            <a:ext cx="20640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A8329EF5-A593-FD4D-BF56-CBC92C604E2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75467" y="3950906"/>
            <a:ext cx="2064000" cy="147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Picture Placeholder 6">
            <a:extLst>
              <a:ext uri="{FF2B5EF4-FFF2-40B4-BE49-F238E27FC236}">
                <a16:creationId xmlns:a16="http://schemas.microsoft.com/office/drawing/2014/main" id="{E2BC2FFB-8232-9748-9545-5355A411174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819600" y="3950906"/>
            <a:ext cx="2064000" cy="147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69B687E0-C7D7-2D44-B13D-F2E1052CA95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63733" y="3950906"/>
            <a:ext cx="2064000" cy="147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5D1B8F2E-A4EB-CF4E-AC8F-2710DA648B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75467" y="5426906"/>
            <a:ext cx="20640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6D179A9-AF44-4340-877E-43C89182AD9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19600" y="5426906"/>
            <a:ext cx="20640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0118D6E-3272-B547-80B8-3802CB0FF48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63733" y="5426906"/>
            <a:ext cx="20640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Picture Placeholder 6">
            <a:extLst>
              <a:ext uri="{FF2B5EF4-FFF2-40B4-BE49-F238E27FC236}">
                <a16:creationId xmlns:a16="http://schemas.microsoft.com/office/drawing/2014/main" id="{146EA51B-ECB1-E04A-AB70-D3B0D61B509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307867" y="3950906"/>
            <a:ext cx="2064000" cy="147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5" name="Picture Placeholder 6">
            <a:extLst>
              <a:ext uri="{FF2B5EF4-FFF2-40B4-BE49-F238E27FC236}">
                <a16:creationId xmlns:a16="http://schemas.microsoft.com/office/drawing/2014/main" id="{9A6DE504-B067-7D46-9B97-20174FFE4280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552000" y="3950906"/>
            <a:ext cx="2064000" cy="147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D34217B9-F8A3-3C4D-A602-847AAE737A9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307867" y="5426906"/>
            <a:ext cx="20640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41066FC2-3A7D-484B-969E-32FA881F7AD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52000" y="5426906"/>
            <a:ext cx="2064000" cy="252000"/>
          </a:xfr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89990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allout/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6"/>
            <a:ext cx="9445752" cy="4265503"/>
          </a:xfrm>
        </p:spPr>
        <p:txBody>
          <a:bodyPr anchor="t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7A83A-CDC7-1A95-FF8E-AD82FC6E8E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2412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 Right with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FEDFE-19F1-3467-E84F-2A3AEFCA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358A-FAC6-D09A-038E-341A4907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764F4-04A5-1893-8DF4-0E04DBD8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A738D-690B-1C8E-FA9D-04F21AF12EA9}"/>
              </a:ext>
            </a:extLst>
          </p:cNvPr>
          <p:cNvSpPr txBox="1"/>
          <p:nvPr userDrawn="1"/>
        </p:nvSpPr>
        <p:spPr>
          <a:xfrm>
            <a:off x="-372533" y="18436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CF672-33BE-D995-FCD8-6CE95F07CDCC}"/>
              </a:ext>
            </a:extLst>
          </p:cNvPr>
          <p:cNvSpPr txBox="1"/>
          <p:nvPr userDrawn="1"/>
        </p:nvSpPr>
        <p:spPr>
          <a:xfrm>
            <a:off x="-578499" y="210871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9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E6DCD3-6AF2-1E83-EE51-EE94FB470E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825" y="4902544"/>
            <a:ext cx="3600451" cy="1405659"/>
          </a:xfrm>
        </p:spPr>
        <p:txBody>
          <a:bodyPr/>
          <a:lstStyle>
            <a:lvl1pPr>
              <a:defRPr sz="1350">
                <a:solidFill>
                  <a:srgbClr val="00857C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B109727-4384-029F-E03D-D181B048D3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5775" y="4918012"/>
            <a:ext cx="3600451" cy="1405659"/>
          </a:xfrm>
        </p:spPr>
        <p:txBody>
          <a:bodyPr/>
          <a:lstStyle>
            <a:lvl1pPr>
              <a:defRPr sz="135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FB1AED6-8228-6EAB-8C1E-BAF18A4F4D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3725" y="4906002"/>
            <a:ext cx="3600451" cy="1405659"/>
          </a:xfrm>
        </p:spPr>
        <p:txBody>
          <a:bodyPr/>
          <a:lstStyle>
            <a:lvl1pPr>
              <a:defRPr sz="135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21B4D635-ED91-D6E3-D6B7-C47A023179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7826" y="0"/>
            <a:ext cx="11814175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046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 with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6AD61-E031-742B-459F-7505DA2B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B8161-E1B5-1017-8993-6EAED635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C2A29-C6D2-2E60-C804-56367EE3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FB676-2DAB-8320-974C-66CE5E4936A9}"/>
              </a:ext>
            </a:extLst>
          </p:cNvPr>
          <p:cNvSpPr txBox="1"/>
          <p:nvPr userDrawn="1"/>
        </p:nvSpPr>
        <p:spPr>
          <a:xfrm>
            <a:off x="-372533" y="18436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9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AEFFC9-8E30-EE69-319A-76FB8C3B8B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8187" y="4904670"/>
            <a:ext cx="4665663" cy="1380383"/>
          </a:xfrm>
        </p:spPr>
        <p:txBody>
          <a:bodyPr/>
          <a:lstStyle>
            <a:lvl1pPr>
              <a:defRPr sz="1350"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5DD08DF-D6C9-2EED-3B76-BA8A98ACA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2" y="4904670"/>
            <a:ext cx="4665663" cy="1380383"/>
          </a:xfrm>
        </p:spPr>
        <p:txBody>
          <a:bodyPr/>
          <a:lstStyle>
            <a:lvl1pPr>
              <a:defRPr sz="1350"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A0205050-A9B6-D648-B944-3A054E72C3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" y="0"/>
            <a:ext cx="12191999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1527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 Left with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0"/>
            <a:ext cx="11814175" cy="4597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49179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rge Image Left with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6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00"/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5" y="2778923"/>
            <a:ext cx="3600000" cy="36028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E63FF-0716-13AA-8BB3-5452606E5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197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 Lef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D0B2-0D79-A5AB-957C-64F71E48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505C9-6D1D-BED4-7A7E-D7847FDC8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F08C5-B0D1-6AC0-248B-846715FC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E6E73-EEB6-AC2C-C1FA-1124EDFE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EB545-5A2F-45A4-B1A3-2B11DC5EFE93}"/>
              </a:ext>
            </a:extLst>
          </p:cNvPr>
          <p:cNvSpPr txBox="1"/>
          <p:nvPr userDrawn="1"/>
        </p:nvSpPr>
        <p:spPr>
          <a:xfrm>
            <a:off x="-372533" y="18436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D4A0C-62EF-B456-A84F-6F654A341CBA}"/>
              </a:ext>
            </a:extLst>
          </p:cNvPr>
          <p:cNvSpPr txBox="1"/>
          <p:nvPr userDrawn="1"/>
        </p:nvSpPr>
        <p:spPr>
          <a:xfrm>
            <a:off x="-578499" y="210871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CB48-46BE-80D4-8ED2-98486B55709D}"/>
              </a:ext>
            </a:extLst>
          </p:cNvPr>
          <p:cNvSpPr txBox="1"/>
          <p:nvPr userDrawn="1"/>
        </p:nvSpPr>
        <p:spPr>
          <a:xfrm>
            <a:off x="-1063691" y="16981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90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A65197-26C1-BA41-A065-ADF5B84246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8226" y="1648393"/>
            <a:ext cx="3155951" cy="1361027"/>
          </a:xfrm>
        </p:spPr>
        <p:txBody>
          <a:bodyPr/>
          <a:lstStyle>
            <a:lvl1pPr>
              <a:spcAft>
                <a:spcPts val="300"/>
              </a:spcAft>
              <a:defRPr sz="1350">
                <a:solidFill>
                  <a:srgbClr val="0C2340"/>
                </a:solidFill>
              </a:defRPr>
            </a:lvl1pPr>
            <a:lvl2pPr marL="0" indent="0">
              <a:spcAft>
                <a:spcPts val="300"/>
              </a:spcAft>
              <a:buNone/>
              <a:defRPr>
                <a:solidFill>
                  <a:srgbClr val="0C2340"/>
                </a:solidFill>
              </a:defRPr>
            </a:lvl2pPr>
            <a:lvl3pPr>
              <a:spcAft>
                <a:spcPts val="300"/>
              </a:spcAft>
              <a:defRPr>
                <a:solidFill>
                  <a:srgbClr val="0C2340"/>
                </a:solidFill>
              </a:defRPr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06E2042-F305-1E4D-8765-3CEE638821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58226" y="3317406"/>
            <a:ext cx="3155951" cy="1361027"/>
          </a:xfrm>
        </p:spPr>
        <p:txBody>
          <a:bodyPr/>
          <a:lstStyle>
            <a:lvl1pPr>
              <a:spcAft>
                <a:spcPts val="300"/>
              </a:spcAft>
              <a:defRPr sz="1350">
                <a:solidFill>
                  <a:srgbClr val="0C2340"/>
                </a:solidFill>
              </a:defRPr>
            </a:lvl1pPr>
            <a:lvl2pPr marL="0" indent="0">
              <a:spcAft>
                <a:spcPts val="300"/>
              </a:spcAft>
              <a:buNone/>
              <a:defRPr>
                <a:solidFill>
                  <a:srgbClr val="0C2340"/>
                </a:solidFill>
              </a:defRPr>
            </a:lvl2pPr>
            <a:lvl3pPr>
              <a:spcAft>
                <a:spcPts val="300"/>
              </a:spcAft>
              <a:defRPr>
                <a:solidFill>
                  <a:srgbClr val="0C2340"/>
                </a:solidFill>
              </a:defRPr>
            </a:lvl3pPr>
            <a:lvl4pPr marL="261938" indent="0">
              <a:spcAft>
                <a:spcPts val="300"/>
              </a:spcAft>
              <a:buNone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E34CE73-AE74-77EE-7B1A-E74E559C42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226" y="4986423"/>
            <a:ext cx="3155951" cy="1361027"/>
          </a:xfrm>
        </p:spPr>
        <p:txBody>
          <a:bodyPr/>
          <a:lstStyle>
            <a:lvl1pPr>
              <a:spcAft>
                <a:spcPts val="300"/>
              </a:spcAft>
              <a:defRPr sz="1350">
                <a:solidFill>
                  <a:srgbClr val="0C2340"/>
                </a:solidFill>
              </a:defRPr>
            </a:lvl1pPr>
            <a:lvl2pPr marL="0" indent="0">
              <a:spcAft>
                <a:spcPts val="300"/>
              </a:spcAft>
              <a:buNone/>
              <a:defRPr>
                <a:solidFill>
                  <a:srgbClr val="0C2340"/>
                </a:solidFill>
              </a:defRPr>
            </a:lvl2pPr>
            <a:lvl3pPr>
              <a:spcAft>
                <a:spcPts val="300"/>
              </a:spcAft>
              <a:defRPr>
                <a:solidFill>
                  <a:srgbClr val="0C2340"/>
                </a:solidFill>
              </a:defRPr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936D5EE-8094-0213-674A-4F3DFE3FA3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1647827"/>
            <a:ext cx="8081963" cy="52101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ACE13-7BEC-73A6-4F80-CC7B77B0B47F}"/>
              </a:ext>
            </a:extLst>
          </p:cNvPr>
          <p:cNvSpPr txBox="1"/>
          <p:nvPr userDrawn="1"/>
        </p:nvSpPr>
        <p:spPr>
          <a:xfrm>
            <a:off x="8808720" y="0"/>
            <a:ext cx="3383280" cy="300082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10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B7A02935-9097-93A8-C6CA-368C1D3BBE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02708" y="0"/>
            <a:ext cx="3383280" cy="300082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589142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rge Image Left with Four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4FEB-0548-7D5E-DCAD-E8E161EB9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2064" y="377827"/>
            <a:ext cx="4114904" cy="850107"/>
          </a:xfrm>
        </p:spPr>
        <p:txBody>
          <a:bodyPr>
            <a:normAutofit/>
          </a:bodyPr>
          <a:lstStyle>
            <a:lvl1pPr>
              <a:defRPr sz="2100" b="1">
                <a:solidFill>
                  <a:srgbClr val="00857C"/>
                </a:solidFill>
              </a:defRPr>
            </a:lvl1pPr>
          </a:lstStyle>
          <a:p>
            <a:r>
              <a:rPr kumimoji="0" lang="en-US" sz="1800" b="1" u="none" strike="noStrike" kern="1200" cap="none" spc="0" normalizeH="0" baseline="0" noProof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 panose="020B0503020008020204" pitchFamily="34" charset="0"/>
                <a:ea typeface="+mj-ea"/>
                <a:cs typeface="+mj-cs"/>
              </a:rPr>
              <a:t>Headline text here</a:t>
            </a:r>
            <a:endParaRPr lang="en-US" sz="1800" b="1">
              <a:solidFill>
                <a:srgbClr val="00857C"/>
              </a:solidFill>
              <a:latin typeface="Invention" panose="020B0503020008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8D9AE-5AFA-67D4-E8BF-D433BC4E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49A11-5297-DA73-DF39-E3134039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2661F-671E-BFD6-7E76-1766D5E5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A73E79A-5DD3-80DA-68B7-493D54F358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3705" y="1423666"/>
            <a:ext cx="4111625" cy="85010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22FF1E0-CBAA-8909-D80A-85E613D413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3704" y="2576165"/>
            <a:ext cx="4111625" cy="85010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24B1D00-C1D7-682B-45B6-3881EDB33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02065" y="3728662"/>
            <a:ext cx="4111625" cy="85010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A1DBDB5-7AAD-D7F8-0FDE-07394477C4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02065" y="4881162"/>
            <a:ext cx="4111625" cy="85010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E66582B9-E999-ECCC-A757-A541BDA320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7196328" cy="63916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ABFB1-50B7-0CD7-176F-2C97BB421E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43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95549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2476364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7F807A-F369-4FBC-B5EB-675732DA4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7" y="377826"/>
            <a:ext cx="3860803" cy="3051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B74F4133-2B60-744D-9B59-C768106E1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32" y="0"/>
            <a:ext cx="12192632" cy="68584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474" h="6858426">
                <a:moveTo>
                  <a:pt x="3818844" y="3740792"/>
                </a:moveTo>
                <a:cubicBezTo>
                  <a:pt x="3820289" y="2491256"/>
                  <a:pt x="3817825" y="1249536"/>
                  <a:pt x="3819270" y="0"/>
                </a:cubicBezTo>
                <a:lnTo>
                  <a:pt x="9144474" y="426"/>
                </a:lnTo>
                <a:lnTo>
                  <a:pt x="9144474" y="6858426"/>
                </a:lnTo>
                <a:lnTo>
                  <a:pt x="474" y="6858426"/>
                </a:lnTo>
                <a:cubicBezTo>
                  <a:pt x="-971" y="5819072"/>
                  <a:pt x="1493" y="4779719"/>
                  <a:pt x="48" y="3740365"/>
                </a:cubicBezTo>
                <a:lnTo>
                  <a:pt x="3818844" y="37407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58113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ertical Li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16CFF-DB00-88EC-D825-22D21C2B93E7}"/>
              </a:ext>
            </a:extLst>
          </p:cNvPr>
          <p:cNvSpPr/>
          <p:nvPr userDrawn="1"/>
        </p:nvSpPr>
        <p:spPr>
          <a:xfrm>
            <a:off x="-115746" y="0"/>
            <a:ext cx="357657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B96CF6-0216-FE91-9FAE-A2612D0DEAF3}"/>
              </a:ext>
            </a:extLst>
          </p:cNvPr>
          <p:cNvCxnSpPr>
            <a:cxnSpLocks/>
          </p:cNvCxnSpPr>
          <p:nvPr userDrawn="1"/>
        </p:nvCxnSpPr>
        <p:spPr>
          <a:xfrm>
            <a:off x="3297461" y="1037146"/>
            <a:ext cx="0" cy="5197797"/>
          </a:xfrm>
          <a:prstGeom prst="line">
            <a:avLst/>
          </a:prstGeom>
          <a:ln w="19050">
            <a:solidFill>
              <a:srgbClr val="0085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C25720-4F7B-93AE-EA97-4FAE4283C4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5598" y="1047748"/>
            <a:ext cx="8043863" cy="763151"/>
          </a:xfrm>
        </p:spPr>
        <p:txBody>
          <a:bodyPr/>
          <a:lstStyle>
            <a:lvl1pPr>
              <a:spcBef>
                <a:spcPts val="0"/>
              </a:spcBef>
              <a:defRPr sz="1350">
                <a:solidFill>
                  <a:srgbClr val="00857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74BF87-B224-B270-241A-D747CA6A2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5598" y="2803612"/>
            <a:ext cx="8043863" cy="763151"/>
          </a:xfrm>
        </p:spPr>
        <p:txBody>
          <a:bodyPr/>
          <a:lstStyle>
            <a:lvl1pPr>
              <a:spcBef>
                <a:spcPts val="0"/>
              </a:spcBef>
              <a:defRPr sz="1350">
                <a:solidFill>
                  <a:srgbClr val="00857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83FC421-4A68-2AC7-C81B-759EE78FB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5598" y="1925680"/>
            <a:ext cx="8043863" cy="763151"/>
          </a:xfrm>
        </p:spPr>
        <p:txBody>
          <a:bodyPr/>
          <a:lstStyle>
            <a:lvl1pPr>
              <a:spcBef>
                <a:spcPts val="0"/>
              </a:spcBef>
              <a:defRPr sz="1350">
                <a:solidFill>
                  <a:srgbClr val="00857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8A76018-8597-9BCE-C02E-C67E73C1CD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5598" y="4559476"/>
            <a:ext cx="8043863" cy="763151"/>
          </a:xfrm>
        </p:spPr>
        <p:txBody>
          <a:bodyPr/>
          <a:lstStyle>
            <a:lvl1pPr>
              <a:spcBef>
                <a:spcPts val="0"/>
              </a:spcBef>
              <a:defRPr sz="1350">
                <a:solidFill>
                  <a:srgbClr val="00857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5E39DD6-1EBE-209C-731D-DE48604050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5598" y="3681544"/>
            <a:ext cx="8043863" cy="763151"/>
          </a:xfrm>
        </p:spPr>
        <p:txBody>
          <a:bodyPr/>
          <a:lstStyle>
            <a:lvl1pPr>
              <a:spcBef>
                <a:spcPts val="0"/>
              </a:spcBef>
              <a:defRPr sz="1350">
                <a:solidFill>
                  <a:srgbClr val="00857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9DE8FEE-74CA-E550-085E-94D0B72097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5598" y="5437407"/>
            <a:ext cx="8043863" cy="763151"/>
          </a:xfrm>
        </p:spPr>
        <p:txBody>
          <a:bodyPr/>
          <a:lstStyle>
            <a:lvl1pPr>
              <a:spcBef>
                <a:spcPts val="0"/>
              </a:spcBef>
              <a:defRPr sz="1350">
                <a:solidFill>
                  <a:srgbClr val="00857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02D79A3D-4FC3-4C93-F91B-C9BD01EE70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77" y="1047747"/>
            <a:ext cx="2700241" cy="5187196"/>
          </a:xfrm>
        </p:spPr>
        <p:txBody>
          <a:bodyPr anchor="ctr" anchorCtr="0">
            <a:normAutofit/>
          </a:bodyPr>
          <a:lstStyle>
            <a:lvl1pPr>
              <a:spcBef>
                <a:spcPts val="0"/>
              </a:spcBef>
              <a:defRPr sz="2700"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3A464-7A8F-755B-6EE4-DBF57A0207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6807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BCD7-3946-897A-E582-15005CA6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53245-679A-7138-8EBC-CDC91724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F159-C50E-493F-E4E4-1BE9578D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2E04F-BEDC-175F-1DC0-68123E0E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5E9BDC-BC78-5390-CE1D-D29287C1110F}"/>
              </a:ext>
            </a:extLst>
          </p:cNvPr>
          <p:cNvSpPr txBox="1"/>
          <p:nvPr userDrawn="1"/>
        </p:nvSpPr>
        <p:spPr>
          <a:xfrm>
            <a:off x="13573760" y="5303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90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41D90CC-44AC-9434-EA48-31442736F91A}"/>
              </a:ext>
            </a:extLst>
          </p:cNvPr>
          <p:cNvCxnSpPr>
            <a:cxnSpLocks/>
          </p:cNvCxnSpPr>
          <p:nvPr userDrawn="1"/>
        </p:nvCxnSpPr>
        <p:spPr>
          <a:xfrm flipV="1">
            <a:off x="665519" y="1672183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 Placeholder 65">
            <a:extLst>
              <a:ext uri="{FF2B5EF4-FFF2-40B4-BE49-F238E27FC236}">
                <a16:creationId xmlns:a16="http://schemas.microsoft.com/office/drawing/2014/main" id="{6B8E8877-23FD-3D38-7B62-7A857BC3AE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0531" y="1603802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45" name="Text Placeholder 62">
            <a:extLst>
              <a:ext uri="{FF2B5EF4-FFF2-40B4-BE49-F238E27FC236}">
                <a16:creationId xmlns:a16="http://schemas.microsoft.com/office/drawing/2014/main" id="{71F7ED9B-E2A3-DB03-94B1-2014C923A7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134" y="2047676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62">
            <a:extLst>
              <a:ext uri="{FF2B5EF4-FFF2-40B4-BE49-F238E27FC236}">
                <a16:creationId xmlns:a16="http://schemas.microsoft.com/office/drawing/2014/main" id="{F94C204D-0D87-8FEF-D9BF-B75A87BEE7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0134" y="3314139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62">
            <a:extLst>
              <a:ext uri="{FF2B5EF4-FFF2-40B4-BE49-F238E27FC236}">
                <a16:creationId xmlns:a16="http://schemas.microsoft.com/office/drawing/2014/main" id="{825D708F-7DC6-C199-CC93-ED58AED2E1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0134" y="4589264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8" name="Vertical Text Placeholder 36">
            <a:extLst>
              <a:ext uri="{FF2B5EF4-FFF2-40B4-BE49-F238E27FC236}">
                <a16:creationId xmlns:a16="http://schemas.microsoft.com/office/drawing/2014/main" id="{AAA035BF-954C-ACB8-AEA8-69D165EDC964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623740" y="2043342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149" name="Vertical Text Placeholder 36">
            <a:extLst>
              <a:ext uri="{FF2B5EF4-FFF2-40B4-BE49-F238E27FC236}">
                <a16:creationId xmlns:a16="http://schemas.microsoft.com/office/drawing/2014/main" id="{06BFC861-8013-431B-CFC4-50F17432BA36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623225" y="3314139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150" name="Vertical Text Placeholder 36">
            <a:extLst>
              <a:ext uri="{FF2B5EF4-FFF2-40B4-BE49-F238E27FC236}">
                <a16:creationId xmlns:a16="http://schemas.microsoft.com/office/drawing/2014/main" id="{67DBFEDF-26EA-ECC9-B4DC-2EB3E165A76B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625513" y="4578919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49BF0BE-1E31-55E3-BDFD-78E07C422DC5}"/>
              </a:ext>
            </a:extLst>
          </p:cNvPr>
          <p:cNvCxnSpPr>
            <a:cxnSpLocks/>
          </p:cNvCxnSpPr>
          <p:nvPr userDrawn="1"/>
        </p:nvCxnSpPr>
        <p:spPr>
          <a:xfrm flipV="1">
            <a:off x="3680876" y="1643779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 Placeholder 65">
            <a:extLst>
              <a:ext uri="{FF2B5EF4-FFF2-40B4-BE49-F238E27FC236}">
                <a16:creationId xmlns:a16="http://schemas.microsoft.com/office/drawing/2014/main" id="{459B5CD7-18D6-6665-8161-B521F50616D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5889" y="1575398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61" name="Text Placeholder 62">
            <a:extLst>
              <a:ext uri="{FF2B5EF4-FFF2-40B4-BE49-F238E27FC236}">
                <a16:creationId xmlns:a16="http://schemas.microsoft.com/office/drawing/2014/main" id="{226F7ECA-6B54-DA06-A651-28B2CD96CE2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815492" y="2019272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" name="Text Placeholder 62">
            <a:extLst>
              <a:ext uri="{FF2B5EF4-FFF2-40B4-BE49-F238E27FC236}">
                <a16:creationId xmlns:a16="http://schemas.microsoft.com/office/drawing/2014/main" id="{51524128-D5C2-FB9B-2C10-4AE42291EC5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815492" y="3285735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3" name="Text Placeholder 62">
            <a:extLst>
              <a:ext uri="{FF2B5EF4-FFF2-40B4-BE49-F238E27FC236}">
                <a16:creationId xmlns:a16="http://schemas.microsoft.com/office/drawing/2014/main" id="{3AF39A1D-A2E5-0941-C9AA-04FD989925A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15492" y="4560860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4" name="Vertical Text Placeholder 36">
            <a:extLst>
              <a:ext uri="{FF2B5EF4-FFF2-40B4-BE49-F238E27FC236}">
                <a16:creationId xmlns:a16="http://schemas.microsoft.com/office/drawing/2014/main" id="{9BE4E5E7-B9BA-0971-D309-E377A1A390BA}"/>
              </a:ext>
            </a:extLst>
          </p:cNvPr>
          <p:cNvSpPr>
            <a:spLocks noGrp="1"/>
          </p:cNvSpPr>
          <p:nvPr>
            <p:ph type="body" orient="vert" sz="quarter" idx="48" hasCustomPrompt="1"/>
          </p:nvPr>
        </p:nvSpPr>
        <p:spPr>
          <a:xfrm>
            <a:off x="3639097" y="2014938"/>
            <a:ext cx="79545" cy="743136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165" name="Vertical Text Placeholder 36">
            <a:extLst>
              <a:ext uri="{FF2B5EF4-FFF2-40B4-BE49-F238E27FC236}">
                <a16:creationId xmlns:a16="http://schemas.microsoft.com/office/drawing/2014/main" id="{560DDCE8-0DE3-5489-30F7-466A31185B3F}"/>
              </a:ext>
            </a:extLst>
          </p:cNvPr>
          <p:cNvSpPr>
            <a:spLocks noGrp="1"/>
          </p:cNvSpPr>
          <p:nvPr>
            <p:ph type="body" orient="vert" sz="quarter" idx="49" hasCustomPrompt="1"/>
          </p:nvPr>
        </p:nvSpPr>
        <p:spPr>
          <a:xfrm>
            <a:off x="3638582" y="3285735"/>
            <a:ext cx="79545" cy="743136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166" name="Vertical Text Placeholder 36">
            <a:extLst>
              <a:ext uri="{FF2B5EF4-FFF2-40B4-BE49-F238E27FC236}">
                <a16:creationId xmlns:a16="http://schemas.microsoft.com/office/drawing/2014/main" id="{E0C07D63-F995-664D-E1E1-CC21B6D042A9}"/>
              </a:ext>
            </a:extLst>
          </p:cNvPr>
          <p:cNvSpPr>
            <a:spLocks noGrp="1"/>
          </p:cNvSpPr>
          <p:nvPr>
            <p:ph type="body" orient="vert" sz="quarter" idx="50" hasCustomPrompt="1"/>
          </p:nvPr>
        </p:nvSpPr>
        <p:spPr>
          <a:xfrm>
            <a:off x="3640870" y="4550515"/>
            <a:ext cx="79545" cy="743136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256312D-F663-4A09-75D4-07AC6CD70718}"/>
              </a:ext>
            </a:extLst>
          </p:cNvPr>
          <p:cNvCxnSpPr>
            <a:cxnSpLocks/>
          </p:cNvCxnSpPr>
          <p:nvPr userDrawn="1"/>
        </p:nvCxnSpPr>
        <p:spPr>
          <a:xfrm flipV="1">
            <a:off x="6682975" y="1643779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 Placeholder 65">
            <a:extLst>
              <a:ext uri="{FF2B5EF4-FFF2-40B4-BE49-F238E27FC236}">
                <a16:creationId xmlns:a16="http://schemas.microsoft.com/office/drawing/2014/main" id="{3D267991-7FC8-E864-896F-805CC126BA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27987" y="1575398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77" name="Text Placeholder 62">
            <a:extLst>
              <a:ext uri="{FF2B5EF4-FFF2-40B4-BE49-F238E27FC236}">
                <a16:creationId xmlns:a16="http://schemas.microsoft.com/office/drawing/2014/main" id="{9894C863-0A5A-470D-F758-63C8C9688F1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817590" y="2019272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8" name="Text Placeholder 62">
            <a:extLst>
              <a:ext uri="{FF2B5EF4-FFF2-40B4-BE49-F238E27FC236}">
                <a16:creationId xmlns:a16="http://schemas.microsoft.com/office/drawing/2014/main" id="{A0E9782F-F53D-43B2-E412-B0F523B1EB4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817590" y="3285735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62">
            <a:extLst>
              <a:ext uri="{FF2B5EF4-FFF2-40B4-BE49-F238E27FC236}">
                <a16:creationId xmlns:a16="http://schemas.microsoft.com/office/drawing/2014/main" id="{FC934C04-5C82-FDA7-FECB-00689E7008E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817590" y="4560860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Vertical Text Placeholder 36">
            <a:extLst>
              <a:ext uri="{FF2B5EF4-FFF2-40B4-BE49-F238E27FC236}">
                <a16:creationId xmlns:a16="http://schemas.microsoft.com/office/drawing/2014/main" id="{23EDD4E2-6794-CCE0-34F2-755E1197352B}"/>
              </a:ext>
            </a:extLst>
          </p:cNvPr>
          <p:cNvSpPr>
            <a:spLocks noGrp="1"/>
          </p:cNvSpPr>
          <p:nvPr>
            <p:ph type="body" orient="vert" sz="quarter" idx="55" hasCustomPrompt="1"/>
          </p:nvPr>
        </p:nvSpPr>
        <p:spPr>
          <a:xfrm>
            <a:off x="6641195" y="2014938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181" name="Vertical Text Placeholder 36">
            <a:extLst>
              <a:ext uri="{FF2B5EF4-FFF2-40B4-BE49-F238E27FC236}">
                <a16:creationId xmlns:a16="http://schemas.microsoft.com/office/drawing/2014/main" id="{75EBE8BD-65B6-F3EF-B940-3562C959CE7A}"/>
              </a:ext>
            </a:extLst>
          </p:cNvPr>
          <p:cNvSpPr>
            <a:spLocks noGrp="1"/>
          </p:cNvSpPr>
          <p:nvPr>
            <p:ph type="body" orient="vert" sz="quarter" idx="56" hasCustomPrompt="1"/>
          </p:nvPr>
        </p:nvSpPr>
        <p:spPr>
          <a:xfrm>
            <a:off x="6640681" y="3285735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182" name="Vertical Text Placeholder 36">
            <a:extLst>
              <a:ext uri="{FF2B5EF4-FFF2-40B4-BE49-F238E27FC236}">
                <a16:creationId xmlns:a16="http://schemas.microsoft.com/office/drawing/2014/main" id="{81C07AAF-07B5-3D08-9BCA-6F4BB66F5356}"/>
              </a:ext>
            </a:extLst>
          </p:cNvPr>
          <p:cNvSpPr>
            <a:spLocks noGrp="1"/>
          </p:cNvSpPr>
          <p:nvPr>
            <p:ph type="body" orient="vert" sz="quarter" idx="57" hasCustomPrompt="1"/>
          </p:nvPr>
        </p:nvSpPr>
        <p:spPr>
          <a:xfrm>
            <a:off x="6642969" y="4550515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4FBA6A1-1CE0-3C50-FC4C-DAD1862219E5}"/>
              </a:ext>
            </a:extLst>
          </p:cNvPr>
          <p:cNvCxnSpPr>
            <a:cxnSpLocks/>
          </p:cNvCxnSpPr>
          <p:nvPr userDrawn="1"/>
        </p:nvCxnSpPr>
        <p:spPr>
          <a:xfrm flipV="1">
            <a:off x="9668959" y="1637317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 Placeholder 65">
            <a:extLst>
              <a:ext uri="{FF2B5EF4-FFF2-40B4-BE49-F238E27FC236}">
                <a16:creationId xmlns:a16="http://schemas.microsoft.com/office/drawing/2014/main" id="{8CF1081B-6F43-3CA9-134E-C10521AB3C0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813971" y="1568936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93" name="Text Placeholder 62">
            <a:extLst>
              <a:ext uri="{FF2B5EF4-FFF2-40B4-BE49-F238E27FC236}">
                <a16:creationId xmlns:a16="http://schemas.microsoft.com/office/drawing/2014/main" id="{37542981-6B7E-F685-37E5-89874F68C13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803574" y="2012810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4" name="Text Placeholder 62">
            <a:extLst>
              <a:ext uri="{FF2B5EF4-FFF2-40B4-BE49-F238E27FC236}">
                <a16:creationId xmlns:a16="http://schemas.microsoft.com/office/drawing/2014/main" id="{C464000B-C8AE-FFBB-5B92-0A4CCE160D9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803574" y="3279273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Text Placeholder 62">
            <a:extLst>
              <a:ext uri="{FF2B5EF4-FFF2-40B4-BE49-F238E27FC236}">
                <a16:creationId xmlns:a16="http://schemas.microsoft.com/office/drawing/2014/main" id="{4161FDD1-A321-F07C-76FB-0B1506A14ACF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9803574" y="4554398"/>
            <a:ext cx="1762769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Vertical Text Placeholder 36">
            <a:extLst>
              <a:ext uri="{FF2B5EF4-FFF2-40B4-BE49-F238E27FC236}">
                <a16:creationId xmlns:a16="http://schemas.microsoft.com/office/drawing/2014/main" id="{8618D114-CA7A-3940-15E1-B4D0136916DC}"/>
              </a:ext>
            </a:extLst>
          </p:cNvPr>
          <p:cNvSpPr>
            <a:spLocks noGrp="1"/>
          </p:cNvSpPr>
          <p:nvPr>
            <p:ph type="body" orient="vert" sz="quarter" idx="62" hasCustomPrompt="1"/>
          </p:nvPr>
        </p:nvSpPr>
        <p:spPr>
          <a:xfrm>
            <a:off x="9627180" y="2008476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197" name="Vertical Text Placeholder 36">
            <a:extLst>
              <a:ext uri="{FF2B5EF4-FFF2-40B4-BE49-F238E27FC236}">
                <a16:creationId xmlns:a16="http://schemas.microsoft.com/office/drawing/2014/main" id="{01A30DA1-77A5-54B1-882E-B795E0F437E1}"/>
              </a:ext>
            </a:extLst>
          </p:cNvPr>
          <p:cNvSpPr>
            <a:spLocks noGrp="1"/>
          </p:cNvSpPr>
          <p:nvPr>
            <p:ph type="body" orient="vert" sz="quarter" idx="63" hasCustomPrompt="1"/>
          </p:nvPr>
        </p:nvSpPr>
        <p:spPr>
          <a:xfrm>
            <a:off x="9626665" y="3279273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198" name="Vertical Text Placeholder 36">
            <a:extLst>
              <a:ext uri="{FF2B5EF4-FFF2-40B4-BE49-F238E27FC236}">
                <a16:creationId xmlns:a16="http://schemas.microsoft.com/office/drawing/2014/main" id="{0007C8E9-9A77-C6C1-8E53-0573BDC4F177}"/>
              </a:ext>
            </a:extLst>
          </p:cNvPr>
          <p:cNvSpPr>
            <a:spLocks noGrp="1"/>
          </p:cNvSpPr>
          <p:nvPr>
            <p:ph type="body" orient="vert" sz="quarter" idx="64" hasCustomPrompt="1"/>
          </p:nvPr>
        </p:nvSpPr>
        <p:spPr>
          <a:xfrm>
            <a:off x="9628953" y="4544053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512510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melin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BCD7-3946-897A-E582-15005CA6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53245-679A-7138-8EBC-CDC91724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F159-C50E-493F-E4E4-1BE9578D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2E04F-BEDC-175F-1DC0-68123E0E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5E9BDC-BC78-5390-CE1D-D29287C1110F}"/>
              </a:ext>
            </a:extLst>
          </p:cNvPr>
          <p:cNvSpPr txBox="1"/>
          <p:nvPr userDrawn="1"/>
        </p:nvSpPr>
        <p:spPr>
          <a:xfrm>
            <a:off x="13573760" y="5303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9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3CCC18-5E18-C7D4-B5D3-E2854228B4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65519" y="1672183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5">
            <a:extLst>
              <a:ext uri="{FF2B5EF4-FFF2-40B4-BE49-F238E27FC236}">
                <a16:creationId xmlns:a16="http://schemas.microsoft.com/office/drawing/2014/main" id="{929B7110-765B-EC77-17C1-32F6D2E9A3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0531" y="1603802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0" name="Text Placeholder 62">
            <a:extLst>
              <a:ext uri="{FF2B5EF4-FFF2-40B4-BE49-F238E27FC236}">
                <a16:creationId xmlns:a16="http://schemas.microsoft.com/office/drawing/2014/main" id="{D1B5393C-942A-BE00-9015-1F4647D1BE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134" y="2047676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2">
            <a:extLst>
              <a:ext uri="{FF2B5EF4-FFF2-40B4-BE49-F238E27FC236}">
                <a16:creationId xmlns:a16="http://schemas.microsoft.com/office/drawing/2014/main" id="{90B7C4D3-9D22-D3D2-77DB-B3AA8E1AC4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0134" y="3314139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2">
            <a:extLst>
              <a:ext uri="{FF2B5EF4-FFF2-40B4-BE49-F238E27FC236}">
                <a16:creationId xmlns:a16="http://schemas.microsoft.com/office/drawing/2014/main" id="{0379D84D-FCCA-EAA5-06A4-933ADBF2A7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0134" y="4589264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Vertical Text Placeholder 36">
            <a:extLst>
              <a:ext uri="{FF2B5EF4-FFF2-40B4-BE49-F238E27FC236}">
                <a16:creationId xmlns:a16="http://schemas.microsoft.com/office/drawing/2014/main" id="{45D4C965-495D-F9CA-5EBC-B24A45CB1F5F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623740" y="2043342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16" name="Vertical Text Placeholder 36">
            <a:extLst>
              <a:ext uri="{FF2B5EF4-FFF2-40B4-BE49-F238E27FC236}">
                <a16:creationId xmlns:a16="http://schemas.microsoft.com/office/drawing/2014/main" id="{57A1C5B3-65F3-3889-A8D5-26ABFCA60BD2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623225" y="3314139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17" name="Vertical Text Placeholder 36">
            <a:extLst>
              <a:ext uri="{FF2B5EF4-FFF2-40B4-BE49-F238E27FC236}">
                <a16:creationId xmlns:a16="http://schemas.microsoft.com/office/drawing/2014/main" id="{B8F761F4-61F4-1945-4E4F-BB31108E21C3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625513" y="4578919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6DE067-91D6-A266-B05F-5DCF4D17F568}"/>
              </a:ext>
            </a:extLst>
          </p:cNvPr>
          <p:cNvCxnSpPr>
            <a:cxnSpLocks/>
          </p:cNvCxnSpPr>
          <p:nvPr userDrawn="1"/>
        </p:nvCxnSpPr>
        <p:spPr>
          <a:xfrm flipV="1">
            <a:off x="3680876" y="1643779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5">
            <a:extLst>
              <a:ext uri="{FF2B5EF4-FFF2-40B4-BE49-F238E27FC236}">
                <a16:creationId xmlns:a16="http://schemas.microsoft.com/office/drawing/2014/main" id="{F4A5B1FA-0CBB-45AB-C09A-7E83100B9F6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5889" y="1575398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1" name="Text Placeholder 62">
            <a:extLst>
              <a:ext uri="{FF2B5EF4-FFF2-40B4-BE49-F238E27FC236}">
                <a16:creationId xmlns:a16="http://schemas.microsoft.com/office/drawing/2014/main" id="{75019524-C7C9-95D5-0013-593731746E9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815492" y="2019272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FE99BC52-4148-16DC-B22D-534B0549469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815492" y="3285735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62">
            <a:extLst>
              <a:ext uri="{FF2B5EF4-FFF2-40B4-BE49-F238E27FC236}">
                <a16:creationId xmlns:a16="http://schemas.microsoft.com/office/drawing/2014/main" id="{A14F6207-0809-4855-FCCB-D7BFBA32649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15492" y="4560860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Vertical Text Placeholder 36">
            <a:extLst>
              <a:ext uri="{FF2B5EF4-FFF2-40B4-BE49-F238E27FC236}">
                <a16:creationId xmlns:a16="http://schemas.microsoft.com/office/drawing/2014/main" id="{14D4CFFD-8E61-0299-526F-B505BC722CE4}"/>
              </a:ext>
            </a:extLst>
          </p:cNvPr>
          <p:cNvSpPr>
            <a:spLocks noGrp="1"/>
          </p:cNvSpPr>
          <p:nvPr>
            <p:ph type="body" orient="vert" sz="quarter" idx="48" hasCustomPrompt="1"/>
          </p:nvPr>
        </p:nvSpPr>
        <p:spPr>
          <a:xfrm>
            <a:off x="3639097" y="2014938"/>
            <a:ext cx="79545" cy="743136"/>
          </a:xfrm>
          <a:solidFill>
            <a:schemeClr val="tx1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6" name="Vertical Text Placeholder 36">
            <a:extLst>
              <a:ext uri="{FF2B5EF4-FFF2-40B4-BE49-F238E27FC236}">
                <a16:creationId xmlns:a16="http://schemas.microsoft.com/office/drawing/2014/main" id="{2D6FFB16-D3FF-A988-9D3A-0C4F1D2CA8F7}"/>
              </a:ext>
            </a:extLst>
          </p:cNvPr>
          <p:cNvSpPr>
            <a:spLocks noGrp="1"/>
          </p:cNvSpPr>
          <p:nvPr>
            <p:ph type="body" orient="vert" sz="quarter" idx="49" hasCustomPrompt="1"/>
          </p:nvPr>
        </p:nvSpPr>
        <p:spPr>
          <a:xfrm>
            <a:off x="3638582" y="3285735"/>
            <a:ext cx="79545" cy="743136"/>
          </a:xfrm>
          <a:solidFill>
            <a:schemeClr val="tx1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8" name="Vertical Text Placeholder 36">
            <a:extLst>
              <a:ext uri="{FF2B5EF4-FFF2-40B4-BE49-F238E27FC236}">
                <a16:creationId xmlns:a16="http://schemas.microsoft.com/office/drawing/2014/main" id="{E4D53AF9-65E1-3ADC-8792-08CF5488E8DC}"/>
              </a:ext>
            </a:extLst>
          </p:cNvPr>
          <p:cNvSpPr>
            <a:spLocks noGrp="1"/>
          </p:cNvSpPr>
          <p:nvPr>
            <p:ph type="body" orient="vert" sz="quarter" idx="50" hasCustomPrompt="1"/>
          </p:nvPr>
        </p:nvSpPr>
        <p:spPr>
          <a:xfrm>
            <a:off x="3640870" y="4550515"/>
            <a:ext cx="79545" cy="743136"/>
          </a:xfrm>
          <a:solidFill>
            <a:schemeClr val="tx1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F03558-F4CD-3669-E12D-C3F525817184}"/>
              </a:ext>
            </a:extLst>
          </p:cNvPr>
          <p:cNvCxnSpPr>
            <a:cxnSpLocks/>
          </p:cNvCxnSpPr>
          <p:nvPr userDrawn="1"/>
        </p:nvCxnSpPr>
        <p:spPr>
          <a:xfrm flipV="1">
            <a:off x="6682975" y="1643779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65">
            <a:extLst>
              <a:ext uri="{FF2B5EF4-FFF2-40B4-BE49-F238E27FC236}">
                <a16:creationId xmlns:a16="http://schemas.microsoft.com/office/drawing/2014/main" id="{386D042B-3DFA-F873-5654-C5D8B637FFA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27987" y="1575398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31" name="Text Placeholder 62">
            <a:extLst>
              <a:ext uri="{FF2B5EF4-FFF2-40B4-BE49-F238E27FC236}">
                <a16:creationId xmlns:a16="http://schemas.microsoft.com/office/drawing/2014/main" id="{8B540A12-C0D6-BF4B-B432-5FC9D809C83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817590" y="2019272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2">
            <a:extLst>
              <a:ext uri="{FF2B5EF4-FFF2-40B4-BE49-F238E27FC236}">
                <a16:creationId xmlns:a16="http://schemas.microsoft.com/office/drawing/2014/main" id="{5DA0D364-9FB3-E190-919C-7F04525ABF5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817590" y="3285735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2">
            <a:extLst>
              <a:ext uri="{FF2B5EF4-FFF2-40B4-BE49-F238E27FC236}">
                <a16:creationId xmlns:a16="http://schemas.microsoft.com/office/drawing/2014/main" id="{CF83609F-B6B0-19B2-C5BF-73C36895AF2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817590" y="4560860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Vertical Text Placeholder 36">
            <a:extLst>
              <a:ext uri="{FF2B5EF4-FFF2-40B4-BE49-F238E27FC236}">
                <a16:creationId xmlns:a16="http://schemas.microsoft.com/office/drawing/2014/main" id="{9053ED0A-2634-0492-850F-EFF7B82CF678}"/>
              </a:ext>
            </a:extLst>
          </p:cNvPr>
          <p:cNvSpPr>
            <a:spLocks noGrp="1"/>
          </p:cNvSpPr>
          <p:nvPr>
            <p:ph type="body" orient="vert" sz="quarter" idx="55" hasCustomPrompt="1"/>
          </p:nvPr>
        </p:nvSpPr>
        <p:spPr>
          <a:xfrm>
            <a:off x="6641195" y="2014938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38" name="Vertical Text Placeholder 36">
            <a:extLst>
              <a:ext uri="{FF2B5EF4-FFF2-40B4-BE49-F238E27FC236}">
                <a16:creationId xmlns:a16="http://schemas.microsoft.com/office/drawing/2014/main" id="{110FE476-8597-2641-CF05-E74FA3643D83}"/>
              </a:ext>
            </a:extLst>
          </p:cNvPr>
          <p:cNvSpPr>
            <a:spLocks noGrp="1"/>
          </p:cNvSpPr>
          <p:nvPr>
            <p:ph type="body" orient="vert" sz="quarter" idx="56" hasCustomPrompt="1"/>
          </p:nvPr>
        </p:nvSpPr>
        <p:spPr>
          <a:xfrm>
            <a:off x="6640681" y="3285735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51" name="Vertical Text Placeholder 36">
            <a:extLst>
              <a:ext uri="{FF2B5EF4-FFF2-40B4-BE49-F238E27FC236}">
                <a16:creationId xmlns:a16="http://schemas.microsoft.com/office/drawing/2014/main" id="{AA37A7CE-2C01-4B5B-59D4-EB32213B7374}"/>
              </a:ext>
            </a:extLst>
          </p:cNvPr>
          <p:cNvSpPr>
            <a:spLocks noGrp="1"/>
          </p:cNvSpPr>
          <p:nvPr>
            <p:ph type="body" orient="vert" sz="quarter" idx="57" hasCustomPrompt="1"/>
          </p:nvPr>
        </p:nvSpPr>
        <p:spPr>
          <a:xfrm>
            <a:off x="6642969" y="4550515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684192-9BF9-00DA-B84A-1175BF6C5CC5}"/>
              </a:ext>
            </a:extLst>
          </p:cNvPr>
          <p:cNvCxnSpPr>
            <a:cxnSpLocks/>
          </p:cNvCxnSpPr>
          <p:nvPr userDrawn="1"/>
        </p:nvCxnSpPr>
        <p:spPr>
          <a:xfrm flipV="1">
            <a:off x="9668959" y="1637317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5">
            <a:extLst>
              <a:ext uri="{FF2B5EF4-FFF2-40B4-BE49-F238E27FC236}">
                <a16:creationId xmlns:a16="http://schemas.microsoft.com/office/drawing/2014/main" id="{A1D521C6-96E5-4229-EEF4-A81CE8BD17E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813971" y="1568936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D8BF8C42-EA4F-3931-DDAE-6561BE4EA50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803574" y="2012810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62">
            <a:extLst>
              <a:ext uri="{FF2B5EF4-FFF2-40B4-BE49-F238E27FC236}">
                <a16:creationId xmlns:a16="http://schemas.microsoft.com/office/drawing/2014/main" id="{0B03987C-BE1B-6739-A231-DA6A74D6BE8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803574" y="3279273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902EAB89-A8DB-5A1A-23FB-E50D4B10AFC8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9803574" y="4554398"/>
            <a:ext cx="1762769" cy="73446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Vertical Text Placeholder 36">
            <a:extLst>
              <a:ext uri="{FF2B5EF4-FFF2-40B4-BE49-F238E27FC236}">
                <a16:creationId xmlns:a16="http://schemas.microsoft.com/office/drawing/2014/main" id="{F270BB4F-8600-F6F5-F3B6-0122FC013044}"/>
              </a:ext>
            </a:extLst>
          </p:cNvPr>
          <p:cNvSpPr>
            <a:spLocks noGrp="1"/>
          </p:cNvSpPr>
          <p:nvPr>
            <p:ph type="body" orient="vert" sz="quarter" idx="62" hasCustomPrompt="1"/>
          </p:nvPr>
        </p:nvSpPr>
        <p:spPr>
          <a:xfrm>
            <a:off x="9627180" y="2008476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67" name="Vertical Text Placeholder 36">
            <a:extLst>
              <a:ext uri="{FF2B5EF4-FFF2-40B4-BE49-F238E27FC236}">
                <a16:creationId xmlns:a16="http://schemas.microsoft.com/office/drawing/2014/main" id="{153CBCCA-84F5-F1F6-DC33-3C7A95479E2B}"/>
              </a:ext>
            </a:extLst>
          </p:cNvPr>
          <p:cNvSpPr>
            <a:spLocks noGrp="1"/>
          </p:cNvSpPr>
          <p:nvPr>
            <p:ph type="body" orient="vert" sz="quarter" idx="63" hasCustomPrompt="1"/>
          </p:nvPr>
        </p:nvSpPr>
        <p:spPr>
          <a:xfrm>
            <a:off x="9626665" y="3279273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68" name="Vertical Text Placeholder 36">
            <a:extLst>
              <a:ext uri="{FF2B5EF4-FFF2-40B4-BE49-F238E27FC236}">
                <a16:creationId xmlns:a16="http://schemas.microsoft.com/office/drawing/2014/main" id="{647D2E30-13D5-04EE-67B9-8B4456E1F107}"/>
              </a:ext>
            </a:extLst>
          </p:cNvPr>
          <p:cNvSpPr>
            <a:spLocks noGrp="1"/>
          </p:cNvSpPr>
          <p:nvPr>
            <p:ph type="body" orient="vert" sz="quarter" idx="64" hasCustomPrompt="1"/>
          </p:nvPr>
        </p:nvSpPr>
        <p:spPr>
          <a:xfrm>
            <a:off x="9628953" y="4544053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D1D4C-0708-63B3-8D32-19383A24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E348-BEA4-5A90-8227-034E946F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D4E66-1ECE-3547-5D4A-65728BDD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5A788-58E7-630E-1A07-130E912B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F5A31A9-A366-8954-837F-5606A77A0CCC}"/>
              </a:ext>
            </a:extLst>
          </p:cNvPr>
          <p:cNvSpPr txBox="1">
            <a:spLocks/>
          </p:cNvSpPr>
          <p:nvPr userDrawn="1"/>
        </p:nvSpPr>
        <p:spPr>
          <a:xfrm>
            <a:off x="11584746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2286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CC380D-5F44-41E8-971E-CDD19ED6F8E3}" type="slidenum">
              <a:rPr lang="en-GB" sz="525" smtClean="0"/>
              <a:pPr/>
              <a:t>‹#›</a:t>
            </a:fld>
            <a:endParaRPr lang="en-GB" sz="525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48EF2-6C72-688A-DFE1-2C94F849C3E0}"/>
              </a:ext>
            </a:extLst>
          </p:cNvPr>
          <p:cNvCxnSpPr>
            <a:cxnSpLocks/>
          </p:cNvCxnSpPr>
          <p:nvPr userDrawn="1"/>
        </p:nvCxnSpPr>
        <p:spPr>
          <a:xfrm flipV="1">
            <a:off x="2928996" y="2312532"/>
            <a:ext cx="0" cy="282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081776-C1B6-101D-8144-ED78D53452A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1" y="2312532"/>
            <a:ext cx="0" cy="282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5419DD-7B38-EBA5-79D7-821A1E1FA0D6}"/>
              </a:ext>
            </a:extLst>
          </p:cNvPr>
          <p:cNvCxnSpPr>
            <a:cxnSpLocks/>
          </p:cNvCxnSpPr>
          <p:nvPr userDrawn="1"/>
        </p:nvCxnSpPr>
        <p:spPr>
          <a:xfrm flipV="1">
            <a:off x="9263007" y="2312532"/>
            <a:ext cx="0" cy="282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F4D4A1-D4B5-1A3E-76AE-170A5C80E8B3}"/>
              </a:ext>
            </a:extLst>
          </p:cNvPr>
          <p:cNvCxnSpPr>
            <a:cxnSpLocks/>
          </p:cNvCxnSpPr>
          <p:nvPr userDrawn="1"/>
        </p:nvCxnSpPr>
        <p:spPr>
          <a:xfrm flipV="1">
            <a:off x="1345493" y="1868295"/>
            <a:ext cx="0" cy="133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0521CB-8520-8C6F-3957-FCE6CFE0B084}"/>
              </a:ext>
            </a:extLst>
          </p:cNvPr>
          <p:cNvCxnSpPr>
            <a:cxnSpLocks/>
          </p:cNvCxnSpPr>
          <p:nvPr userDrawn="1"/>
        </p:nvCxnSpPr>
        <p:spPr>
          <a:xfrm flipV="1">
            <a:off x="4512499" y="1868295"/>
            <a:ext cx="0" cy="133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481C08E-562C-248A-9DB3-E9221B461BEF}"/>
              </a:ext>
            </a:extLst>
          </p:cNvPr>
          <p:cNvCxnSpPr>
            <a:cxnSpLocks/>
          </p:cNvCxnSpPr>
          <p:nvPr userDrawn="1"/>
        </p:nvCxnSpPr>
        <p:spPr>
          <a:xfrm flipV="1">
            <a:off x="7679504" y="1868295"/>
            <a:ext cx="0" cy="133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54507C-60EE-7EC7-2CAC-C3880BB5E8D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846507" y="1868295"/>
            <a:ext cx="0" cy="133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5">
            <a:extLst>
              <a:ext uri="{FF2B5EF4-FFF2-40B4-BE49-F238E27FC236}">
                <a16:creationId xmlns:a16="http://schemas.microsoft.com/office/drawing/2014/main" id="{5DF4BF8C-CD11-6292-F31F-1E2CC007257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32745" y="1359803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0" name="Text Placeholder 65">
            <a:extLst>
              <a:ext uri="{FF2B5EF4-FFF2-40B4-BE49-F238E27FC236}">
                <a16:creationId xmlns:a16="http://schemas.microsoft.com/office/drawing/2014/main" id="{1DCAB21B-27FC-166F-C3C5-CBE73819377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99750" y="1359803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1" name="Text Placeholder 65">
            <a:extLst>
              <a:ext uri="{FF2B5EF4-FFF2-40B4-BE49-F238E27FC236}">
                <a16:creationId xmlns:a16="http://schemas.microsoft.com/office/drawing/2014/main" id="{D770E5D9-CF34-DA2A-B193-ED9D718EBD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266755" y="1359803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2" name="Text Placeholder 65">
            <a:extLst>
              <a:ext uri="{FF2B5EF4-FFF2-40B4-BE49-F238E27FC236}">
                <a16:creationId xmlns:a16="http://schemas.microsoft.com/office/drawing/2014/main" id="{7B064F48-E8D9-58D1-A227-6B6D557A75B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0433758" y="1359803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4" name="Text Placeholder 65">
            <a:extLst>
              <a:ext uri="{FF2B5EF4-FFF2-40B4-BE49-F238E27FC236}">
                <a16:creationId xmlns:a16="http://schemas.microsoft.com/office/drawing/2014/main" id="{0D862D7B-CEE7-821D-2B30-C92C43CBFC31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16247" y="1820185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5" name="Text Placeholder 65">
            <a:extLst>
              <a:ext uri="{FF2B5EF4-FFF2-40B4-BE49-F238E27FC236}">
                <a16:creationId xmlns:a16="http://schemas.microsoft.com/office/drawing/2014/main" id="{7E8A2042-163C-0BC7-3C33-6B896648E24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683253" y="1820185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6" name="Text Placeholder 65">
            <a:extLst>
              <a:ext uri="{FF2B5EF4-FFF2-40B4-BE49-F238E27FC236}">
                <a16:creationId xmlns:a16="http://schemas.microsoft.com/office/drawing/2014/main" id="{08374199-6023-558D-169D-4250CC5E075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850258" y="1820185"/>
            <a:ext cx="825500" cy="406400"/>
          </a:xfrm>
        </p:spPr>
        <p:txBody>
          <a:bodyPr anchor="ctr" anchorCtr="0"/>
          <a:lstStyle>
            <a:lvl1pPr algn="ctr">
              <a:defRPr sz="15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53" name="Text Placeholder 84">
            <a:extLst>
              <a:ext uri="{FF2B5EF4-FFF2-40B4-BE49-F238E27FC236}">
                <a16:creationId xmlns:a16="http://schemas.microsoft.com/office/drawing/2014/main" id="{2A685A87-2F16-4B99-12BE-91799227846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623617" y="2884711"/>
            <a:ext cx="1777763" cy="1330106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84">
            <a:extLst>
              <a:ext uri="{FF2B5EF4-FFF2-40B4-BE49-F238E27FC236}">
                <a16:creationId xmlns:a16="http://schemas.microsoft.com/office/drawing/2014/main" id="{4719C573-5305-58C2-5B0C-7FEFF91C0F34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456612" y="2884711"/>
            <a:ext cx="1777763" cy="1330106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84">
            <a:extLst>
              <a:ext uri="{FF2B5EF4-FFF2-40B4-BE49-F238E27FC236}">
                <a16:creationId xmlns:a16="http://schemas.microsoft.com/office/drawing/2014/main" id="{602B7019-B542-C305-2BA8-586BC303C6A0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790623" y="2884711"/>
            <a:ext cx="1777763" cy="1330106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84">
            <a:extLst>
              <a:ext uri="{FF2B5EF4-FFF2-40B4-BE49-F238E27FC236}">
                <a16:creationId xmlns:a16="http://schemas.microsoft.com/office/drawing/2014/main" id="{773EF9C2-45A6-47A8-CE9F-378AB8AC158E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9957625" y="2884711"/>
            <a:ext cx="1777763" cy="1330106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84">
            <a:extLst>
              <a:ext uri="{FF2B5EF4-FFF2-40B4-BE49-F238E27FC236}">
                <a16:creationId xmlns:a16="http://schemas.microsoft.com/office/drawing/2014/main" id="{6BAC3B6B-D829-3A2E-46CD-D741AEC42C84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5207120" y="4715176"/>
            <a:ext cx="1777763" cy="1330106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84">
            <a:extLst>
              <a:ext uri="{FF2B5EF4-FFF2-40B4-BE49-F238E27FC236}">
                <a16:creationId xmlns:a16="http://schemas.microsoft.com/office/drawing/2014/main" id="{E6E2B504-BC04-2527-68EE-A7390F4559A4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2040115" y="4715176"/>
            <a:ext cx="1777763" cy="1330106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84">
            <a:extLst>
              <a:ext uri="{FF2B5EF4-FFF2-40B4-BE49-F238E27FC236}">
                <a16:creationId xmlns:a16="http://schemas.microsoft.com/office/drawing/2014/main" id="{1FAD4EDA-772E-FE65-EF87-08963A47E081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8374125" y="4715176"/>
            <a:ext cx="1777763" cy="1330106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05F2-04C4-D0C5-92E9-3065D81A134C}"/>
              </a:ext>
            </a:extLst>
          </p:cNvPr>
          <p:cNvSpPr txBox="1"/>
          <p:nvPr userDrawn="1"/>
        </p:nvSpPr>
        <p:spPr>
          <a:xfrm>
            <a:off x="8808720" y="0"/>
            <a:ext cx="3383280" cy="300082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10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CA716627-62F5-08D4-3A2F-2D077DC9D3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02708" y="0"/>
            <a:ext cx="3383280" cy="300082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906892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eal with Thre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22E-9C94-9AC3-892F-CAA15FA6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4" y="377829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520D0-C10C-FF00-C213-F38F9D64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7081B-D2F2-5E75-8EFC-4DE3F9AA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07449-9AF6-1F07-3ED6-D6DB12D4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FB07D-16AF-8C62-57E2-661AAF4B63A7}"/>
              </a:ext>
            </a:extLst>
          </p:cNvPr>
          <p:cNvSpPr/>
          <p:nvPr userDrawn="1"/>
        </p:nvSpPr>
        <p:spPr>
          <a:xfrm>
            <a:off x="1" y="1209957"/>
            <a:ext cx="12192000" cy="5648045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rIns="342900" rtlCol="0" anchor="ctr"/>
          <a:lstStyle/>
          <a:p>
            <a:pPr rtl="0" fontAlgn="base"/>
            <a:endParaRPr kumimoji="0" lang="en-US" sz="21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1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1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1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FF4E9FD-8846-045D-CFEE-2D3282E5AB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6263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6881295-79F7-326E-CFD4-D205DC5A62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6540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FA59CA6A-4D45-4E6A-3C14-2AD9823528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6816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919473C-0B25-E99E-7DA5-1C9017C5F0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824" y="1926337"/>
            <a:ext cx="11436353" cy="1502664"/>
          </a:xfrm>
        </p:spPr>
        <p:txBody>
          <a:bodyPr/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Vertical Text Placeholder 36">
            <a:extLst>
              <a:ext uri="{FF2B5EF4-FFF2-40B4-BE49-F238E27FC236}">
                <a16:creationId xmlns:a16="http://schemas.microsoft.com/office/drawing/2014/main" id="{EFD1AE88-73E2-8E4D-480E-803370ECE53A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1729822" y="3764849"/>
            <a:ext cx="52069" cy="1779424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8" name="Vertical Text Placeholder 36">
            <a:extLst>
              <a:ext uri="{FF2B5EF4-FFF2-40B4-BE49-F238E27FC236}">
                <a16:creationId xmlns:a16="http://schemas.microsoft.com/office/drawing/2014/main" id="{4CF7D3E0-3328-10BF-4228-E46C7AB021E6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4922664" y="3764849"/>
            <a:ext cx="52069" cy="1779424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9" name="Vertical Text Placeholder 36">
            <a:extLst>
              <a:ext uri="{FF2B5EF4-FFF2-40B4-BE49-F238E27FC236}">
                <a16:creationId xmlns:a16="http://schemas.microsoft.com/office/drawing/2014/main" id="{35E59B41-7EE5-712C-C600-98E4AE81267D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8138255" y="3764849"/>
            <a:ext cx="52069" cy="1779424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5B2E12-F3A8-15D6-E13D-40A2E091A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760E12-60B2-07B5-70BF-0B24545BC0A7}"/>
              </a:ext>
            </a:extLst>
          </p:cNvPr>
          <p:cNvSpPr txBox="1"/>
          <p:nvPr userDrawn="1"/>
        </p:nvSpPr>
        <p:spPr>
          <a:xfrm>
            <a:off x="8808720" y="0"/>
            <a:ext cx="3383280" cy="300082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10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7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18422CA-AC86-DFD8-36A6-76A2F174D0E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802708" y="0"/>
            <a:ext cx="3383280" cy="300082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956449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t Teal with Thre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22E-9C94-9AC3-892F-CAA15FA6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520D0-C10C-FF00-C213-F38F9D64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7081B-D2F2-5E75-8EFC-4DE3F9AA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07449-9AF6-1F07-3ED6-D6DB12D4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FB07D-16AF-8C62-57E2-661AAF4B63A7}"/>
              </a:ext>
            </a:extLst>
          </p:cNvPr>
          <p:cNvSpPr/>
          <p:nvPr userDrawn="1"/>
        </p:nvSpPr>
        <p:spPr>
          <a:xfrm>
            <a:off x="0" y="1209957"/>
            <a:ext cx="12192000" cy="5648045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rIns="342900" rtlCol="0" anchor="ctr"/>
          <a:lstStyle/>
          <a:p>
            <a:pPr rtl="0" fontAlgn="base"/>
            <a:endParaRPr kumimoji="0" lang="en-US" sz="21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1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1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1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293D9C82-A7FC-BA58-3B15-464FAB954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6263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006F5B8B-4A74-64A4-B4F3-79C776CB01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6540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EB5D131C-5D55-F9A4-6848-1BA5E01AD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6816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D9BEFE35-3CD4-1799-78FD-474B602BEC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825" y="1926337"/>
            <a:ext cx="11436353" cy="1502664"/>
          </a:xfrm>
        </p:spPr>
        <p:txBody>
          <a:bodyPr/>
          <a:lstStyle>
            <a:lvl1pPr>
              <a:defRPr sz="21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Vertical Text Placeholder 36">
            <a:extLst>
              <a:ext uri="{FF2B5EF4-FFF2-40B4-BE49-F238E27FC236}">
                <a16:creationId xmlns:a16="http://schemas.microsoft.com/office/drawing/2014/main" id="{81718D68-E55D-30F5-7CCA-E5054749598B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1729822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6" name="Vertical Text Placeholder 36">
            <a:extLst>
              <a:ext uri="{FF2B5EF4-FFF2-40B4-BE49-F238E27FC236}">
                <a16:creationId xmlns:a16="http://schemas.microsoft.com/office/drawing/2014/main" id="{68FD2174-9BE4-9FE5-0450-A511A85EDDD1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4922664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7" name="Vertical Text Placeholder 36">
            <a:extLst>
              <a:ext uri="{FF2B5EF4-FFF2-40B4-BE49-F238E27FC236}">
                <a16:creationId xmlns:a16="http://schemas.microsoft.com/office/drawing/2014/main" id="{F37945D1-A33B-B312-5C9E-FF4FBED2426F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8138255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0B13F-A04D-31C9-B445-C9E9981657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894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Blue with Thre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22E-9C94-9AC3-892F-CAA15FA6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520D0-C10C-FF00-C213-F38F9D64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7081B-D2F2-5E75-8EFC-4DE3F9AA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07449-9AF6-1F07-3ED6-D6DB12D4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FB07D-16AF-8C62-57E2-661AAF4B63A7}"/>
              </a:ext>
            </a:extLst>
          </p:cNvPr>
          <p:cNvSpPr/>
          <p:nvPr userDrawn="1"/>
        </p:nvSpPr>
        <p:spPr>
          <a:xfrm>
            <a:off x="6012" y="1209957"/>
            <a:ext cx="12185987" cy="5648045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rIns="342900" rtlCol="0" anchor="ctr"/>
          <a:lstStyle/>
          <a:p>
            <a:pPr rtl="0" fontAlgn="base"/>
            <a:endParaRPr kumimoji="0" lang="en-US" sz="21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1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1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1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35746191-22F7-3591-DA9A-E1407035C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6263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66483F2C-940A-9A32-4ECC-C433C5AE6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6540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07E9758B-8134-98D5-5A2D-9500F57AB9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6816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FD324A5F-102A-D92D-83EC-B38802188B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220" y="1926337"/>
            <a:ext cx="11332957" cy="1502664"/>
          </a:xfrm>
        </p:spPr>
        <p:txBody>
          <a:bodyPr/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Vertical Text Placeholder 36">
            <a:extLst>
              <a:ext uri="{FF2B5EF4-FFF2-40B4-BE49-F238E27FC236}">
                <a16:creationId xmlns:a16="http://schemas.microsoft.com/office/drawing/2014/main" id="{8F66EA3C-11FF-2B85-1DF9-99FD810548EB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1729822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6" name="Vertical Text Placeholder 36">
            <a:extLst>
              <a:ext uri="{FF2B5EF4-FFF2-40B4-BE49-F238E27FC236}">
                <a16:creationId xmlns:a16="http://schemas.microsoft.com/office/drawing/2014/main" id="{6BB47F12-A1B3-C0C5-B808-0E6FC4474585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4922664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7" name="Vertical Text Placeholder 36">
            <a:extLst>
              <a:ext uri="{FF2B5EF4-FFF2-40B4-BE49-F238E27FC236}">
                <a16:creationId xmlns:a16="http://schemas.microsoft.com/office/drawing/2014/main" id="{38CA87D8-6BEA-9121-2569-14362257E8B2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8138255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B7960E-7D25-EDC2-03D0-A1DB43CB63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1772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Gray with Thre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22E-9C94-9AC3-892F-CAA15FA6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520D0-C10C-FF00-C213-F38F9D64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7081B-D2F2-5E75-8EFC-4DE3F9AA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07449-9AF6-1F07-3ED6-D6DB12D4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FB07D-16AF-8C62-57E2-661AAF4B63A7}"/>
              </a:ext>
            </a:extLst>
          </p:cNvPr>
          <p:cNvSpPr/>
          <p:nvPr userDrawn="1"/>
        </p:nvSpPr>
        <p:spPr>
          <a:xfrm>
            <a:off x="6012" y="1209957"/>
            <a:ext cx="12185987" cy="56480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rIns="342900" rtlCol="0" anchor="ctr"/>
          <a:lstStyle/>
          <a:p>
            <a:pPr rtl="0" fontAlgn="base"/>
            <a:endParaRPr kumimoji="0" lang="en-US" sz="21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1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1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1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CE68EAF9-A4FE-4E24-734C-EBA1419688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6263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35041ED0-9B25-0371-0B02-E47952118A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6540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A34257AB-C360-2A7C-DEC5-E719DB9B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6816" y="3764849"/>
            <a:ext cx="2790112" cy="1779424"/>
          </a:xfrm>
        </p:spPr>
        <p:txBody>
          <a:bodyPr wrap="square"/>
          <a:lstStyle>
            <a:lvl1pPr>
              <a:defRPr sz="15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DC2EE8B-0B29-CE1F-349D-94AA70934E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220" y="1926337"/>
            <a:ext cx="11332957" cy="1502664"/>
          </a:xfrm>
        </p:spPr>
        <p:txBody>
          <a:bodyPr/>
          <a:lstStyle>
            <a:lvl1pPr>
              <a:defRPr sz="21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Vertical Text Placeholder 36">
            <a:extLst>
              <a:ext uri="{FF2B5EF4-FFF2-40B4-BE49-F238E27FC236}">
                <a16:creationId xmlns:a16="http://schemas.microsoft.com/office/drawing/2014/main" id="{131DBC0C-3B52-EB97-58E4-C4A6FC9A2C9B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1729822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6" name="Vertical Text Placeholder 36">
            <a:extLst>
              <a:ext uri="{FF2B5EF4-FFF2-40B4-BE49-F238E27FC236}">
                <a16:creationId xmlns:a16="http://schemas.microsoft.com/office/drawing/2014/main" id="{B06808A3-46FA-24CE-48AA-782B3EF771A5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4922664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7" name="Vertical Text Placeholder 36">
            <a:extLst>
              <a:ext uri="{FF2B5EF4-FFF2-40B4-BE49-F238E27FC236}">
                <a16:creationId xmlns:a16="http://schemas.microsoft.com/office/drawing/2014/main" id="{39BB79A3-D3A1-0030-D8A5-7DA50A46D40F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8138255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81180D-2011-0465-EA6B-2A2FB6A454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8343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6" y="2952000"/>
            <a:ext cx="5948468" cy="1503000"/>
          </a:xfrm>
        </p:spPr>
        <p:txBody>
          <a:bodyPr anchor="t"/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171440"/>
            <a:ext cx="3607595" cy="121031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66B434-018B-1540-A948-CFE50DC9739D}"/>
              </a:ext>
            </a:extLst>
          </p:cNvPr>
          <p:cNvSpPr txBox="1"/>
          <p:nvPr userDrawn="1"/>
        </p:nvSpPr>
        <p:spPr>
          <a:xfrm>
            <a:off x="389271" y="6481575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09A2D-2E6E-7B1C-A79A-2429A341F2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91464" y="141790"/>
            <a:ext cx="2802680" cy="9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122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85272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9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olidFill>
                  <a:srgbClr val="FFFFFF"/>
                </a:solidFill>
                <a:sym typeface="+mn-lt"/>
              </a:rPr>
              <a:pPr lvl="0"/>
              <a:t>‹#›</a:t>
            </a:fld>
            <a:endParaRPr lang="en-US" sz="700">
              <a:solidFill>
                <a:srgbClr val="FFFFFF"/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112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6" y="2952000"/>
            <a:ext cx="6341321" cy="1503000"/>
          </a:xfrm>
        </p:spPr>
        <p:txBody>
          <a:bodyPr anchor="t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161280"/>
            <a:ext cx="3607595" cy="122047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DC763-481F-4D42-B109-19457BD82162}"/>
              </a:ext>
            </a:extLst>
          </p:cNvPr>
          <p:cNvSpPr txBox="1"/>
          <p:nvPr userDrawn="1"/>
        </p:nvSpPr>
        <p:spPr>
          <a:xfrm>
            <a:off x="389271" y="6481575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179E8-9863-F529-8BE3-4545CDF50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91464" y="141790"/>
            <a:ext cx="2802680" cy="9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65400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6" y="2952000"/>
            <a:ext cx="6070388" cy="1503000"/>
          </a:xfrm>
        </p:spPr>
        <p:txBody>
          <a:bodyPr anchor="t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171440"/>
            <a:ext cx="3607595" cy="121031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01952-EE0E-064E-9DF9-DAE57D6666C6}"/>
              </a:ext>
            </a:extLst>
          </p:cNvPr>
          <p:cNvSpPr txBox="1"/>
          <p:nvPr userDrawn="1"/>
        </p:nvSpPr>
        <p:spPr>
          <a:xfrm>
            <a:off x="389271" y="6481575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AC665-F2EE-E0DB-252D-15BD23A7F4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91464" y="141790"/>
            <a:ext cx="2802680" cy="9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33248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5" cy="137055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BFC0D55-ED9C-7941-B30F-B0B587BEB7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87800" y="0"/>
            <a:ext cx="5704200" cy="4392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6B328-3332-934A-85C2-68642C952735}"/>
              </a:ext>
            </a:extLst>
          </p:cNvPr>
          <p:cNvSpPr txBox="1"/>
          <p:nvPr userDrawn="1"/>
        </p:nvSpPr>
        <p:spPr>
          <a:xfrm>
            <a:off x="389271" y="6481575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040E9-3367-C41E-1293-23E3FB61A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91464" y="141790"/>
            <a:ext cx="2802680" cy="9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65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3CA4AF9-D87B-A80E-5B1C-A5F3278E1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525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4F226F1-1F5D-FC66-B786-485321D39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4746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525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B1AC2-B4C8-2B11-BA2B-1172B4BC5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6451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112745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92185-1592-45D4-8F3A-09946951B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63307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ymphocy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ponge, reef&#10;&#10;Description automatically generated">
            <a:extLst>
              <a:ext uri="{FF2B5EF4-FFF2-40B4-BE49-F238E27FC236}">
                <a16:creationId xmlns:a16="http://schemas.microsoft.com/office/drawing/2014/main" id="{F85E2F91-F82E-0CA0-8E81-198194F59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" t="3896" r="47278" b="20109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0EF0C0-59B6-F743-700F-184A42D2C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987214"/>
            <a:ext cx="7515472" cy="738664"/>
          </a:xfrm>
          <a:noFill/>
        </p:spPr>
        <p:txBody>
          <a:bodyPr wrap="square" lIns="457200" tIns="91440" rIns="91440" bIns="91440">
            <a:spAutoFit/>
          </a:bodyPr>
          <a:lstStyle>
            <a:lvl1pPr>
              <a:defRPr lang="en-US" sz="3600" b="0" smtClean="0">
                <a:solidFill>
                  <a:srgbClr val="FFFFFF"/>
                </a:solidFill>
                <a:latin typeface="Invention Light" panose="020B0403020008020204" pitchFamily="34" charset="0"/>
              </a:defRPr>
            </a:lvl1pPr>
            <a:lvl2pPr>
              <a:defRPr lang="en-US" sz="900" smtClean="0"/>
            </a:lvl2pPr>
            <a:lvl3pPr>
              <a:defRPr lang="en-US" sz="900" smtClean="0"/>
            </a:lvl3pPr>
            <a:lvl4pPr>
              <a:defRPr lang="en-US" sz="900" smtClean="0"/>
            </a:lvl4pPr>
            <a:lvl5pPr>
              <a:defRPr lang="en-US" sz="900"/>
            </a:lvl5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First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2B126C-6185-A7CB-009F-DE486D7AE4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048" y="5546035"/>
            <a:ext cx="12188952" cy="1311965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4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228600">
              <a:spcAft>
                <a:spcPts val="24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7BD0C36-EA63-D873-3129-168CB13ECD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2275037"/>
            <a:ext cx="1920240" cy="27699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Year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CBE935-137B-5780-2DC0-D351716987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139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Neu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port, swimming, green, water sport&#10;&#10;Description automatically generated">
            <a:extLst>
              <a:ext uri="{FF2B5EF4-FFF2-40B4-BE49-F238E27FC236}">
                <a16:creationId xmlns:a16="http://schemas.microsoft.com/office/drawing/2014/main" id="{9C9FBE84-5212-7990-1E17-7719F71B4A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" b="576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0EF0C0-59B6-F743-700F-184A42D2C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987214"/>
            <a:ext cx="7515472" cy="738664"/>
          </a:xfrm>
          <a:noFill/>
        </p:spPr>
        <p:txBody>
          <a:bodyPr wrap="square" lIns="457200" tIns="91440" rIns="91440" bIns="91440">
            <a:spAutoFit/>
          </a:bodyPr>
          <a:lstStyle>
            <a:lvl1pPr>
              <a:defRPr lang="en-US" sz="36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900" smtClean="0"/>
            </a:lvl2pPr>
            <a:lvl3pPr>
              <a:defRPr lang="en-US" sz="900" smtClean="0"/>
            </a:lvl3pPr>
            <a:lvl4pPr>
              <a:defRPr lang="en-US" sz="900" smtClean="0"/>
            </a:lvl4pPr>
            <a:lvl5pPr>
              <a:defRPr lang="en-US" sz="900"/>
            </a:lvl5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First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2B126C-6185-A7CB-009F-DE486D7AE4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048" y="5546035"/>
            <a:ext cx="12188952" cy="1311965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4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228600">
              <a:spcAft>
                <a:spcPts val="24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7BD0C36-EA63-D873-3129-168CB13ECD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2275037"/>
            <a:ext cx="1920240" cy="27699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Year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FF0AA7-9141-19DA-AA52-4B58833D2F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05177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ife 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carrying a baby on the back&#10;&#10;Description automatically generated with low confidence">
            <a:extLst>
              <a:ext uri="{FF2B5EF4-FFF2-40B4-BE49-F238E27FC236}">
                <a16:creationId xmlns:a16="http://schemas.microsoft.com/office/drawing/2014/main" id="{B18CEDD0-D127-2EB6-AEA7-327094003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7" t="16228" r="554" b="8979"/>
          <a:stretch/>
        </p:blipFill>
        <p:spPr>
          <a:xfrm flipH="1">
            <a:off x="-3048" y="0"/>
            <a:ext cx="1219504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0EF0C0-59B6-F743-700F-184A42D2C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987214"/>
            <a:ext cx="7515472" cy="738664"/>
          </a:xfrm>
          <a:solidFill>
            <a:srgbClr val="0C2340"/>
          </a:solidFill>
        </p:spPr>
        <p:txBody>
          <a:bodyPr wrap="square" lIns="457200" tIns="91440" rIns="91440" bIns="91440">
            <a:spAutoFit/>
          </a:bodyPr>
          <a:lstStyle>
            <a:lvl1pPr>
              <a:defRPr lang="en-US" sz="36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900" smtClean="0"/>
            </a:lvl2pPr>
            <a:lvl3pPr>
              <a:defRPr lang="en-US" sz="900" smtClean="0"/>
            </a:lvl3pPr>
            <a:lvl4pPr>
              <a:defRPr lang="en-US" sz="900" smtClean="0"/>
            </a:lvl4pPr>
            <a:lvl5pPr>
              <a:defRPr lang="en-US" sz="900"/>
            </a:lvl5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First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2B126C-6185-A7CB-009F-DE486D7AE4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048" y="5546035"/>
            <a:ext cx="12188952" cy="1311965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4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228600">
              <a:spcAft>
                <a:spcPts val="24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7BD0C36-EA63-D873-3129-168CB13ECD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2275037"/>
            <a:ext cx="1920240" cy="27699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6B452-CE4A-390E-1009-DC3E834A15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604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ife Frie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, outdoor, building, ground&#10;&#10;Description automatically generated">
            <a:extLst>
              <a:ext uri="{FF2B5EF4-FFF2-40B4-BE49-F238E27FC236}">
                <a16:creationId xmlns:a16="http://schemas.microsoft.com/office/drawing/2014/main" id="{ED318161-D8F4-63B2-D11A-C7E0EBC72E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" t="19980" r="52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0EF0C0-59B6-F743-700F-184A42D2C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987214"/>
            <a:ext cx="7515472" cy="738664"/>
          </a:xfrm>
          <a:noFill/>
        </p:spPr>
        <p:txBody>
          <a:bodyPr wrap="square" lIns="457200" tIns="91440" rIns="91440" bIns="91440">
            <a:spAutoFit/>
          </a:bodyPr>
          <a:lstStyle>
            <a:lvl1pPr>
              <a:defRPr lang="en-US" sz="36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900" smtClean="0"/>
            </a:lvl2pPr>
            <a:lvl3pPr>
              <a:defRPr lang="en-US" sz="900" smtClean="0"/>
            </a:lvl3pPr>
            <a:lvl4pPr>
              <a:defRPr lang="en-US" sz="900" smtClean="0"/>
            </a:lvl4pPr>
            <a:lvl5pPr>
              <a:defRPr lang="en-US" sz="900"/>
            </a:lvl5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First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2B126C-6185-A7CB-009F-DE486D7AE4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048" y="5546035"/>
            <a:ext cx="12188952" cy="1311965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4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228600">
              <a:spcAft>
                <a:spcPts val="24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7BD0C36-EA63-D873-3129-168CB13ECD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2275037"/>
            <a:ext cx="1920240" cy="27699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Year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612C1B-8C12-3C37-97A2-0E07B52AD4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14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rgbClr val="008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71340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2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77825" y="1228727"/>
            <a:ext cx="4932000" cy="2200275"/>
          </a:xfrm>
        </p:spPr>
        <p:txBody>
          <a:bodyPr anchor="b"/>
          <a:lstStyle>
            <a:lvl1pPr algn="l">
              <a:defRPr sz="4249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2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3"/>
            <a:ext cx="3607594" cy="207749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3B4184-6328-4154-91D2-1AA8288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E97430-6745-417F-92A0-80DB383AA98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26" y="377827"/>
            <a:ext cx="1662688" cy="507493"/>
          </a:xfrm>
          <a:prstGeom prst="rect">
            <a:avLst/>
          </a:prstGeom>
        </p:spPr>
      </p:pic>
      <p:pic>
        <p:nvPicPr>
          <p:cNvPr id="21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22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08385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3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556132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atient HC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4F8EAF51-0579-DA30-8F64-054157C6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12273" r="12473" b="16801"/>
          <a:stretch/>
        </p:blipFill>
        <p:spPr>
          <a:xfrm>
            <a:off x="-6" y="0"/>
            <a:ext cx="12192006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0EF0C0-59B6-F743-700F-184A42D2C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987214"/>
            <a:ext cx="7515472" cy="738664"/>
          </a:xfrm>
          <a:noFill/>
        </p:spPr>
        <p:txBody>
          <a:bodyPr wrap="square" lIns="457200" tIns="91440" rIns="91440" bIns="91440">
            <a:spAutoFit/>
          </a:bodyPr>
          <a:lstStyle>
            <a:lvl1pPr>
              <a:defRPr lang="en-US" sz="36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900" smtClean="0"/>
            </a:lvl2pPr>
            <a:lvl3pPr>
              <a:defRPr lang="en-US" sz="900" smtClean="0"/>
            </a:lvl3pPr>
            <a:lvl4pPr>
              <a:defRPr lang="en-US" sz="900" smtClean="0"/>
            </a:lvl4pPr>
            <a:lvl5pPr>
              <a:defRPr lang="en-US" sz="900"/>
            </a:lvl5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First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2B126C-6185-A7CB-009F-DE486D7AE4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048" y="5546035"/>
            <a:ext cx="12188952" cy="1311965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4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228600">
              <a:spcAft>
                <a:spcPts val="24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7BD0C36-EA63-D873-3129-168CB13ECD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2275037"/>
            <a:ext cx="1920240" cy="27699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800" b="1" dirty="0">
                <a:solidFill>
                  <a:schemeClr val="tx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Year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741CECE-B4CB-B4C1-01B8-DC772240A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70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18ED75E8-B5EE-5A38-9C72-4BC1E3BEE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" t="25804" r="9326" b="-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0EF0C0-59B6-F743-700F-184A42D2C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987214"/>
            <a:ext cx="7515472" cy="738664"/>
          </a:xfrm>
          <a:solidFill>
            <a:srgbClr val="0C2340"/>
          </a:solidFill>
        </p:spPr>
        <p:txBody>
          <a:bodyPr wrap="square" lIns="457200" tIns="91440" rIns="91440" bIns="91440">
            <a:spAutoFit/>
          </a:bodyPr>
          <a:lstStyle>
            <a:lvl1pPr>
              <a:defRPr lang="en-US" sz="36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900" smtClean="0"/>
            </a:lvl2pPr>
            <a:lvl3pPr>
              <a:defRPr lang="en-US" sz="900" smtClean="0"/>
            </a:lvl3pPr>
            <a:lvl4pPr>
              <a:defRPr lang="en-US" sz="900" smtClean="0"/>
            </a:lvl4pPr>
            <a:lvl5pPr>
              <a:defRPr lang="en-US" sz="900"/>
            </a:lvl5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First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2B126C-6185-A7CB-009F-DE486D7AE4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048" y="5546035"/>
            <a:ext cx="12188952" cy="1311965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4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228600">
              <a:spcAft>
                <a:spcPts val="24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7BD0C36-EA63-D873-3129-168CB13ECD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2275037"/>
            <a:ext cx="1920240" cy="27699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Year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2F9B6A7-9A83-DE9F-9254-B73F242571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07575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ip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25E5F5-9A4E-C9DC-326E-B305CE341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9" b="7759"/>
          <a:stretch/>
        </p:blipFill>
        <p:spPr>
          <a:xfrm>
            <a:off x="-6" y="0"/>
            <a:ext cx="12185910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0EF0C0-59B6-F743-700F-184A42D2C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987214"/>
            <a:ext cx="7515472" cy="738664"/>
          </a:xfrm>
          <a:solidFill>
            <a:srgbClr val="0C2340"/>
          </a:solidFill>
        </p:spPr>
        <p:txBody>
          <a:bodyPr wrap="square" lIns="457200" tIns="91440" rIns="91440" bIns="91440">
            <a:spAutoFit/>
          </a:bodyPr>
          <a:lstStyle>
            <a:lvl1pPr>
              <a:defRPr lang="en-US" sz="36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900" smtClean="0"/>
            </a:lvl2pPr>
            <a:lvl3pPr>
              <a:defRPr lang="en-US" sz="900" smtClean="0"/>
            </a:lvl3pPr>
            <a:lvl4pPr>
              <a:defRPr lang="en-US" sz="900" smtClean="0"/>
            </a:lvl4pPr>
            <a:lvl5pPr>
              <a:defRPr lang="en-US" sz="900"/>
            </a:lvl5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First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2B126C-6185-A7CB-009F-DE486D7AE4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048" y="5546035"/>
            <a:ext cx="12188952" cy="1311965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4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228600">
              <a:spcAft>
                <a:spcPts val="24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7BD0C36-EA63-D873-3129-168CB13ECD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2275037"/>
            <a:ext cx="1920240" cy="27699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95354-D51A-56CD-756D-4B82D42218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88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Global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grass, outdoor, person, tea&#10;&#10;Description automatically generated">
            <a:extLst>
              <a:ext uri="{FF2B5EF4-FFF2-40B4-BE49-F238E27FC236}">
                <a16:creationId xmlns:a16="http://schemas.microsoft.com/office/drawing/2014/main" id="{F6273F10-869A-87A4-A174-010A78D82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15498" r="-125" b="-335"/>
          <a:stretch/>
        </p:blipFill>
        <p:spPr>
          <a:xfrm flipH="1">
            <a:off x="-3048" y="0"/>
            <a:ext cx="12195048" cy="6858000"/>
          </a:xfrm>
          <a:prstGeom prst="rect">
            <a:avLst/>
          </a:prstGeom>
          <a:ln>
            <a:noFill/>
          </a:ln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0EF0C0-59B6-F743-700F-184A42D2C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987214"/>
            <a:ext cx="7515472" cy="738664"/>
          </a:xfrm>
          <a:noFill/>
        </p:spPr>
        <p:txBody>
          <a:bodyPr wrap="square" lIns="457200" tIns="91440" rIns="91440" bIns="91440">
            <a:spAutoFit/>
          </a:bodyPr>
          <a:lstStyle>
            <a:lvl1pPr>
              <a:defRPr lang="en-US" sz="36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900" smtClean="0"/>
            </a:lvl2pPr>
            <a:lvl3pPr>
              <a:defRPr lang="en-US" sz="900" smtClean="0"/>
            </a:lvl3pPr>
            <a:lvl4pPr>
              <a:defRPr lang="en-US" sz="900" smtClean="0"/>
            </a:lvl4pPr>
            <a:lvl5pPr>
              <a:defRPr lang="en-US" sz="900"/>
            </a:lvl5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First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2B126C-6185-A7CB-009F-DE486D7AE4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048" y="5546035"/>
            <a:ext cx="12188952" cy="1311965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4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228600">
              <a:spcAft>
                <a:spcPts val="24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7BD0C36-EA63-D873-3129-168CB13ECD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2275037"/>
            <a:ext cx="1920240" cy="27699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B5DB-EFE5-18EB-38D9-BAAC18FD90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52926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arent Ba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leeping with a baby&#10;&#10;Description automatically generated">
            <a:extLst>
              <a:ext uri="{FF2B5EF4-FFF2-40B4-BE49-F238E27FC236}">
                <a16:creationId xmlns:a16="http://schemas.microsoft.com/office/drawing/2014/main" id="{0354BDD9-AD68-94FC-FAB2-E1441D9043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1" b="7128"/>
          <a:stretch/>
        </p:blipFill>
        <p:spPr>
          <a:xfrm flipH="1">
            <a:off x="0" y="0"/>
            <a:ext cx="12192006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0EF0C0-59B6-F743-700F-184A42D2C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987214"/>
            <a:ext cx="7515472" cy="738664"/>
          </a:xfrm>
          <a:noFill/>
        </p:spPr>
        <p:txBody>
          <a:bodyPr wrap="square" lIns="457200" tIns="91440" rIns="91440" bIns="91440">
            <a:spAutoFit/>
          </a:bodyPr>
          <a:lstStyle>
            <a:lvl1pPr>
              <a:defRPr lang="en-US" sz="36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900" smtClean="0"/>
            </a:lvl2pPr>
            <a:lvl3pPr>
              <a:defRPr lang="en-US" sz="900" smtClean="0"/>
            </a:lvl3pPr>
            <a:lvl4pPr>
              <a:defRPr lang="en-US" sz="900" smtClean="0"/>
            </a:lvl4pPr>
            <a:lvl5pPr>
              <a:defRPr lang="en-US" sz="900"/>
            </a:lvl5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First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2B126C-6185-A7CB-009F-DE486D7AE4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048" y="5546035"/>
            <a:ext cx="12188952" cy="1311965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24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228600">
              <a:spcAft>
                <a:spcPts val="24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7BD0C36-EA63-D873-3129-168CB13ECD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2275037"/>
            <a:ext cx="1920240" cy="27699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499E37-D271-80C8-BD10-4D2A504CC0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6774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g Lymphocyt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ponge, reef&#10;&#10;Description automatically generated">
            <a:extLst>
              <a:ext uri="{FF2B5EF4-FFF2-40B4-BE49-F238E27FC236}">
                <a16:creationId xmlns:a16="http://schemas.microsoft.com/office/drawing/2014/main" id="{47395667-8D57-8554-13F3-9C38702950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" t="8543" r="47278" b="15463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solidFill>
            <a:srgbClr val="0C2340"/>
          </a:solidFill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894263C-67D4-129B-7A55-FF0EE092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14CC487-A424-598B-D1A6-2410590A39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373710"/>
            <a:ext cx="7515472" cy="738664"/>
          </a:xfrm>
          <a:noFill/>
        </p:spPr>
        <p:txBody>
          <a:bodyPr wrap="square" lIns="457200" tIns="91440" rIns="91440" bIns="91440">
            <a:noAutofit/>
          </a:bodyPr>
          <a:lstStyle>
            <a:lvl1pPr>
              <a:defRPr lang="en-US" sz="36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900" smtClean="0"/>
            </a:lvl2pPr>
            <a:lvl3pPr>
              <a:defRPr lang="en-US" sz="900" smtClean="0"/>
            </a:lvl3pPr>
            <a:lvl4pPr>
              <a:defRPr lang="en-US" sz="900" smtClean="0"/>
            </a:lvl4pPr>
            <a:lvl5pPr>
              <a:defRPr lang="en-US" sz="900"/>
            </a:lvl5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First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A5E1962-2B4F-311E-A1B5-9E13F29AED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530009"/>
            <a:ext cx="4540103" cy="332799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t"/>
          <a:lstStyle>
            <a:lvl1pPr>
              <a:defRPr lang="en-US" sz="24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228600">
              <a:spcAft>
                <a:spcPts val="36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A1ABAB0-8899-FC3D-4984-4ECBF30AA6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1661533"/>
            <a:ext cx="1920240" cy="27699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E236A-FB33-D267-F37D-95CE34E68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6482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g Photo">
    <p:bg>
      <p:bgPr>
        <a:solidFill>
          <a:schemeClr val="bg1">
            <a:lumMod val="50000"/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E4E18C-D92D-F9F8-A942-8D84434032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3175" y="0"/>
            <a:ext cx="12188825" cy="6858000"/>
          </a:xfrm>
          <a:solidFill>
            <a:schemeClr val="bg1">
              <a:lumMod val="65000"/>
            </a:schemeClr>
          </a:solidFill>
        </p:spPr>
        <p:txBody>
          <a:bodyPr lIns="914400" tIns="914400" rIns="914400" bIns="914400"/>
          <a:lstStyle/>
          <a:p>
            <a:r>
              <a:rPr lang="en-US"/>
              <a:t>Click on the image icon to enter a custom image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F323AC-7E9A-83C4-B7AA-CBCEF94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307B0B2-2B4A-D40F-6411-688305C0245F}"/>
              </a:ext>
            </a:extLst>
          </p:cNvPr>
          <p:cNvSpPr txBox="1">
            <a:spLocks/>
          </p:cNvSpPr>
          <p:nvPr userDrawn="1"/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2286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4D0CC0C3-54EC-68BE-FEB3-11407B772B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048" y="2373710"/>
            <a:ext cx="7515472" cy="738664"/>
          </a:xfrm>
          <a:noFill/>
        </p:spPr>
        <p:txBody>
          <a:bodyPr wrap="square" lIns="457200" tIns="91440" rIns="91440" bIns="91440">
            <a:spAutoFit/>
          </a:bodyPr>
          <a:lstStyle>
            <a:lvl1pPr>
              <a:defRPr lang="en-US" sz="3600" smtClean="0">
                <a:solidFill>
                  <a:schemeClr val="bg1"/>
                </a:solidFill>
                <a:latin typeface="Invention Light" panose="020B0403020008020204" pitchFamily="34" charset="0"/>
              </a:defRPr>
            </a:lvl1pPr>
            <a:lvl2pPr>
              <a:defRPr lang="en-US" sz="900" smtClean="0"/>
            </a:lvl2pPr>
            <a:lvl3pPr>
              <a:defRPr lang="en-US" sz="900" smtClean="0"/>
            </a:lvl3pPr>
            <a:lvl4pPr>
              <a:defRPr lang="en-US" sz="900" smtClean="0"/>
            </a:lvl4pPr>
            <a:lvl5pPr>
              <a:defRPr lang="en-US" sz="900"/>
            </a:lvl5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First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Second </a:t>
            </a:r>
            <a:r>
              <a:rPr lang="en-US" sz="3600">
                <a:solidFill>
                  <a:srgbClr val="BFED33"/>
                </a:solidFill>
                <a:latin typeface="Invention Light" panose="020B0403020008020204" pitchFamily="34" charset="0"/>
              </a:rPr>
              <a:t>|</a:t>
            </a:r>
            <a:r>
              <a:rPr lang="en-US" sz="3600">
                <a:solidFill>
                  <a:schemeClr val="bg1"/>
                </a:solidFill>
                <a:latin typeface="Invention Light" panose="020B0403020008020204" pitchFamily="34" charset="0"/>
              </a:rPr>
              <a:t> Third</a:t>
            </a:r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E099D50-939E-A66C-2195-71104AEC4F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530009"/>
            <a:ext cx="4540103" cy="332799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t"/>
          <a:lstStyle>
            <a:lvl1pPr>
              <a:defRPr lang="en-US" sz="2400" b="1" dirty="0">
                <a:solidFill>
                  <a:schemeClr val="bg1"/>
                </a:solidFill>
                <a:effectLst/>
                <a:latin typeface="Invention" panose="020B0503020008020204" pitchFamily="34" charset="0"/>
              </a:defRPr>
            </a:lvl1pPr>
          </a:lstStyle>
          <a:p>
            <a:pPr lvl="0" defTabSz="228600">
              <a:spcAft>
                <a:spcPts val="3600"/>
              </a:spcAft>
            </a:pPr>
            <a:r>
              <a:rPr lang="en-US"/>
              <a:t>Add descriptive text about the presentation here.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346710C-FA59-95B1-EE77-1CA4E379C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048" y="1661533"/>
            <a:ext cx="1920240" cy="276999"/>
          </a:xfrm>
          <a:noFill/>
        </p:spPr>
        <p:txBody>
          <a:bodyPr wrap="square" lIns="457200" tIns="0" rIns="0" bIns="0">
            <a:sp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Invention" panose="020B0503020008020204" pitchFamily="34" charset="0"/>
              </a:defRPr>
            </a:lvl1pPr>
          </a:lstStyle>
          <a:p>
            <a:pPr lvl="0">
              <a:spcBef>
                <a:spcPts val="1400"/>
              </a:spcBef>
              <a:spcAft>
                <a:spcPts val="1400"/>
              </a:spcAft>
            </a:pPr>
            <a:r>
              <a:rPr lang="en-US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681645539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9445752" cy="2200275"/>
          </a:xfrm>
        </p:spPr>
        <p:txBody>
          <a:bodyPr anchor="b"/>
          <a:lstStyle>
            <a:lvl1pPr algn="l">
              <a:defRPr sz="42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9445752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ADC44A-9213-B64D-A8AB-66BD30E027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1F286-AC27-F946-A03C-5489E556B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5243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11439144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11439144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522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A630D-D2A2-A24D-9003-1BEE64F92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EDCDF1C-336C-0246-BDC6-596FD9C52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56044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4932729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C9BF2E3-EA9C-7F4B-9DDD-A42D8C853D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3BE3CBF-B0C1-964C-97A5-74D9CF1994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67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5886611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9EF20E1-58DB-4FB4-9950-B040482A406D}"/>
              </a:ext>
            </a:extLst>
          </p:cNvPr>
          <p:cNvSpPr/>
          <p:nvPr userDrawn="1"/>
        </p:nvSpPr>
        <p:spPr>
          <a:xfrm>
            <a:off x="11697001" y="0"/>
            <a:ext cx="495000" cy="49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9BD5DBD-2FA9-4215-9F27-75581AAE1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12" name="bjClassifierImageBottom">
            <a:extLst>
              <a:ext uri="{FF2B5EF4-FFF2-40B4-BE49-F238E27FC236}">
                <a16:creationId xmlns:a16="http://schemas.microsoft.com/office/drawing/2014/main" id="{0898E640-14FE-4BCB-A727-73CD2564F3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77825" y="2952000"/>
            <a:ext cx="5195661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799">
                <a:latin typeface="+mn-lt"/>
                <a:ea typeface="+mn-ea"/>
                <a:cs typeface="+mn-cs"/>
                <a:sym typeface="+mn-lt"/>
              </a:rPr>
              <a:t>Thank you in advance for your support of this key decision</a:t>
            </a:r>
            <a:br>
              <a:rPr lang="en-US" sz="2799">
                <a:latin typeface="+mn-lt"/>
                <a:ea typeface="+mn-ea"/>
                <a:cs typeface="+mn-cs"/>
                <a:sym typeface="+mn-lt"/>
              </a:rPr>
            </a:br>
            <a:r>
              <a:rPr lang="en-US" sz="2799">
                <a:latin typeface="+mn-lt"/>
                <a:ea typeface="+mn-ea"/>
                <a:cs typeface="+mn-cs"/>
                <a:sym typeface="+mn-lt"/>
              </a:rPr>
              <a:t>for Merck and the work ahead.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77825" y="4688592"/>
            <a:ext cx="5195661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799">
                <a:solidFill>
                  <a:schemeClr val="accent1"/>
                </a:solidFill>
                <a:latin typeface="+mn-lt"/>
                <a:ea typeface="+mn-ea"/>
                <a:cs typeface="+mn-cs"/>
                <a:sym typeface="+mn-lt"/>
              </a:rPr>
              <a:t>We are excited to embark</a:t>
            </a:r>
            <a:br>
              <a:rPr lang="en-US" sz="2799">
                <a:solidFill>
                  <a:schemeClr val="accent1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2799">
                <a:solidFill>
                  <a:schemeClr val="accent1"/>
                </a:solidFill>
                <a:latin typeface="+mn-lt"/>
                <a:ea typeface="+mn-ea"/>
                <a:cs typeface="+mn-cs"/>
                <a:sym typeface="+mn-lt"/>
              </a:rPr>
              <a:t>on this journey together! </a:t>
            </a:r>
            <a:endParaRPr lang="en-US" sz="2799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E97430-6745-417F-92A0-80DB383AA98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26" y="377827"/>
            <a:ext cx="1662688" cy="5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425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DABA81-09CA-2445-94F5-E8C5860AE59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1A2F9A-5ACE-794A-BD66-D670CFEBB3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9B6D6-A74F-7342-B26B-5A03F20C86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22C5BA-E246-C240-8053-0C72324AC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970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C5C1224-3420-BD4C-AB03-597E49156B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0E31E45-BD7C-2244-A5AA-6B9A4DD18F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12DB7C9-9D63-8443-A5FD-D086C0E4DD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3410C-D5EE-774D-935A-8E4F028A5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01498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486400"/>
            <a:ext cx="12192000" cy="1371600"/>
          </a:xfrm>
          <a:solidFill>
            <a:srgbClr val="00857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36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900" smtClean="0">
                <a:solidFill>
                  <a:schemeClr val="lt1"/>
                </a:solidFill>
              </a:defRPr>
            </a:lvl2pPr>
            <a:lvl3pPr>
              <a:defRPr lang="en-US" sz="900" smtClean="0">
                <a:solidFill>
                  <a:schemeClr val="lt1"/>
                </a:solidFill>
              </a:defRPr>
            </a:lvl3pPr>
            <a:lvl4pPr>
              <a:defRPr lang="en-US" sz="900" smtClean="0">
                <a:solidFill>
                  <a:schemeClr val="lt1"/>
                </a:solidFill>
              </a:defRPr>
            </a:lvl4pPr>
            <a:lvl5pPr>
              <a:defRPr lang="en-US" sz="900">
                <a:solidFill>
                  <a:schemeClr val="lt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Add divider slide content</a:t>
            </a:r>
          </a:p>
        </p:txBody>
      </p:sp>
    </p:spTree>
    <p:extLst>
      <p:ext uri="{BB962C8B-B14F-4D97-AF65-F5344CB8AC3E}">
        <p14:creationId xmlns:p14="http://schemas.microsoft.com/office/powerpoint/2010/main" val="298263786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Dk 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36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900" smtClean="0">
                <a:solidFill>
                  <a:schemeClr val="lt1"/>
                </a:solidFill>
              </a:defRPr>
            </a:lvl2pPr>
            <a:lvl3pPr>
              <a:defRPr lang="en-US" sz="900" smtClean="0">
                <a:solidFill>
                  <a:schemeClr val="lt1"/>
                </a:solidFill>
              </a:defRPr>
            </a:lvl3pPr>
            <a:lvl4pPr>
              <a:defRPr lang="en-US" sz="900" smtClean="0">
                <a:solidFill>
                  <a:schemeClr val="lt1"/>
                </a:solidFill>
              </a:defRPr>
            </a:lvl4pPr>
            <a:lvl5pPr>
              <a:defRPr lang="en-US" sz="900">
                <a:solidFill>
                  <a:schemeClr val="lt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90439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Tea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36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900" smtClean="0">
                <a:solidFill>
                  <a:schemeClr val="lt1"/>
                </a:solidFill>
              </a:defRPr>
            </a:lvl2pPr>
            <a:lvl3pPr>
              <a:defRPr lang="en-US" sz="900" smtClean="0">
                <a:solidFill>
                  <a:schemeClr val="lt1"/>
                </a:solidFill>
              </a:defRPr>
            </a:lvl3pPr>
            <a:lvl4pPr>
              <a:defRPr lang="en-US" sz="900" smtClean="0">
                <a:solidFill>
                  <a:schemeClr val="lt1"/>
                </a:solidFill>
              </a:defRPr>
            </a:lvl4pPr>
            <a:lvl5pPr>
              <a:defRPr lang="en-US" sz="900">
                <a:solidFill>
                  <a:schemeClr val="lt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0366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im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36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900" smtClean="0">
                <a:solidFill>
                  <a:schemeClr val="lt1"/>
                </a:solidFill>
              </a:defRPr>
            </a:lvl2pPr>
            <a:lvl3pPr>
              <a:defRPr lang="en-US" sz="900" smtClean="0">
                <a:solidFill>
                  <a:schemeClr val="lt1"/>
                </a:solidFill>
              </a:defRPr>
            </a:lvl3pPr>
            <a:lvl4pPr>
              <a:defRPr lang="en-US" sz="900" smtClean="0">
                <a:solidFill>
                  <a:schemeClr val="lt1"/>
                </a:solidFill>
              </a:defRPr>
            </a:lvl4pPr>
            <a:lvl5pPr>
              <a:defRPr lang="en-US" sz="900">
                <a:solidFill>
                  <a:schemeClr val="lt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42945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emo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36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900" smtClean="0">
                <a:solidFill>
                  <a:schemeClr val="lt1"/>
                </a:solidFill>
              </a:defRPr>
            </a:lvl2pPr>
            <a:lvl3pPr>
              <a:defRPr lang="en-US" sz="900" smtClean="0">
                <a:solidFill>
                  <a:schemeClr val="lt1"/>
                </a:solidFill>
              </a:defRPr>
            </a:lvl3pPr>
            <a:lvl4pPr>
              <a:defRPr lang="en-US" sz="900" smtClean="0">
                <a:solidFill>
                  <a:schemeClr val="lt1"/>
                </a:solidFill>
              </a:defRPr>
            </a:lvl4pPr>
            <a:lvl5pPr>
              <a:defRPr lang="en-US" sz="900">
                <a:solidFill>
                  <a:schemeClr val="lt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77387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stel 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36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900" smtClean="0">
                <a:solidFill>
                  <a:schemeClr val="lt1"/>
                </a:solidFill>
              </a:defRPr>
            </a:lvl2pPr>
            <a:lvl3pPr>
              <a:defRPr lang="en-US" sz="900" smtClean="0">
                <a:solidFill>
                  <a:schemeClr val="lt1"/>
                </a:solidFill>
              </a:defRPr>
            </a:lvl3pPr>
            <a:lvl4pPr>
              <a:defRPr lang="en-US" sz="900" smtClean="0">
                <a:solidFill>
                  <a:schemeClr val="lt1"/>
                </a:solidFill>
              </a:defRPr>
            </a:lvl4pPr>
            <a:lvl5pPr>
              <a:defRPr lang="en-US" sz="900">
                <a:solidFill>
                  <a:schemeClr val="lt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04376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Vista Blue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36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900" smtClean="0">
                <a:solidFill>
                  <a:schemeClr val="lt1"/>
                </a:solidFill>
              </a:defRPr>
            </a:lvl2pPr>
            <a:lvl3pPr>
              <a:defRPr lang="en-US" sz="900" smtClean="0">
                <a:solidFill>
                  <a:schemeClr val="lt1"/>
                </a:solidFill>
              </a:defRPr>
            </a:lvl3pPr>
            <a:lvl4pPr>
              <a:defRPr lang="en-US" sz="900" smtClean="0">
                <a:solidFill>
                  <a:schemeClr val="lt1"/>
                </a:solidFill>
              </a:defRPr>
            </a:lvl4pPr>
            <a:lvl5pPr>
              <a:defRPr lang="en-US" sz="900">
                <a:solidFill>
                  <a:schemeClr val="lt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rgbClr val="68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06358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ich Blue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841ABF-32CB-9D00-0DD7-ED283C5922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53504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the image icon to insert a custom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7DC093-1E00-10F6-45F2-4685FF7C3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79008"/>
            <a:ext cx="12192000" cy="1278992"/>
          </a:xfr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182880" bIns="91440" rtlCol="0" anchor="ctr"/>
          <a:lstStyle>
            <a:lvl1pPr>
              <a:defRPr lang="en-US" sz="3600" i="0" smtClean="0">
                <a:solidFill>
                  <a:schemeClr val="bg1"/>
                </a:solidFill>
                <a:effectLst/>
                <a:latin typeface="+mj-lt"/>
              </a:defRPr>
            </a:lvl1pPr>
            <a:lvl2pPr>
              <a:defRPr lang="en-US" sz="900" smtClean="0">
                <a:solidFill>
                  <a:schemeClr val="lt1"/>
                </a:solidFill>
              </a:defRPr>
            </a:lvl2pPr>
            <a:lvl3pPr>
              <a:defRPr lang="en-US" sz="900" smtClean="0">
                <a:solidFill>
                  <a:schemeClr val="lt1"/>
                </a:solidFill>
              </a:defRPr>
            </a:lvl3pPr>
            <a:lvl4pPr>
              <a:defRPr lang="en-US" sz="900" smtClean="0">
                <a:solidFill>
                  <a:schemeClr val="lt1"/>
                </a:solidFill>
              </a:defRPr>
            </a:lvl4pPr>
            <a:lvl5pPr>
              <a:defRPr lang="en-US" sz="900">
                <a:solidFill>
                  <a:schemeClr val="lt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Add divider slide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B3CBA-B1D7-0545-0650-799CE83FC316}"/>
              </a:ext>
            </a:extLst>
          </p:cNvPr>
          <p:cNvSpPr/>
          <p:nvPr userDrawn="1"/>
        </p:nvSpPr>
        <p:spPr>
          <a:xfrm>
            <a:off x="0" y="5350408"/>
            <a:ext cx="12192000" cy="228600"/>
          </a:xfrm>
          <a:prstGeom prst="rect">
            <a:avLst/>
          </a:prstGeom>
          <a:solidFill>
            <a:srgbClr val="545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02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77046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TextBox 97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99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00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56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02" name="TextBox 10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01" y="-5773"/>
            <a:ext cx="12189600" cy="6869546"/>
            <a:chOff x="1200" y="-5773"/>
            <a:chExt cx="12189600" cy="6869546"/>
          </a:xfrm>
        </p:grpSpPr>
        <p:sp>
          <p:nvSpPr>
            <p:cNvPr id="103" name="Footnote measure"/>
            <p:cNvSpPr>
              <a:spLocks noChangeArrowheads="1"/>
            </p:cNvSpPr>
            <p:nvPr/>
          </p:nvSpPr>
          <p:spPr bwMode="auto">
            <a:xfrm>
              <a:off x="377823" y="6048721"/>
              <a:ext cx="11436350" cy="444544"/>
            </a:xfrm>
            <a:prstGeom prst="rect">
              <a:avLst/>
            </a:prstGeom>
            <a:solidFill>
              <a:srgbClr val="FFF063">
                <a:alpha val="1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200" y="0"/>
              <a:ext cx="12189600" cy="6863103"/>
            </a:xfrm>
            <a:custGeom>
              <a:avLst/>
              <a:gdLst>
                <a:gd name="connsiteX0" fmla="*/ 376623 w 12189600"/>
                <a:gd name="connsiteY0" fmla="*/ 377826 h 6863103"/>
                <a:gd name="connsiteX1" fmla="*/ 376623 w 12189600"/>
                <a:gd name="connsiteY1" fmla="*/ 6493265 h 6863103"/>
                <a:gd name="connsiteX2" fmla="*/ 11812973 w 12189600"/>
                <a:gd name="connsiteY2" fmla="*/ 6493265 h 6863103"/>
                <a:gd name="connsiteX3" fmla="*/ 11812973 w 12189600"/>
                <a:gd name="connsiteY3" fmla="*/ 377826 h 6863103"/>
                <a:gd name="connsiteX4" fmla="*/ 0 w 12189600"/>
                <a:gd name="connsiteY4" fmla="*/ 0 h 6863103"/>
                <a:gd name="connsiteX5" fmla="*/ 12189600 w 12189600"/>
                <a:gd name="connsiteY5" fmla="*/ 0 h 6863103"/>
                <a:gd name="connsiteX6" fmla="*/ 12189600 w 12189600"/>
                <a:gd name="connsiteY6" fmla="*/ 6863103 h 6863103"/>
                <a:gd name="connsiteX7" fmla="*/ 0 w 12189600"/>
                <a:gd name="connsiteY7" fmla="*/ 6863103 h 686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9600" h="6863103">
                  <a:moveTo>
                    <a:pt x="376623" y="377826"/>
                  </a:moveTo>
                  <a:lnTo>
                    <a:pt x="376623" y="6493265"/>
                  </a:lnTo>
                  <a:lnTo>
                    <a:pt x="11812973" y="6493265"/>
                  </a:lnTo>
                  <a:lnTo>
                    <a:pt x="11812973" y="377826"/>
                  </a:lnTo>
                  <a:close/>
                  <a:moveTo>
                    <a:pt x="0" y="0"/>
                  </a:moveTo>
                  <a:lnTo>
                    <a:pt x="12189600" y="0"/>
                  </a:lnTo>
                  <a:lnTo>
                    <a:pt x="12189600" y="6863103"/>
                  </a:lnTo>
                  <a:lnTo>
                    <a:pt x="0" y="6863103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err="1"/>
            </a:p>
          </p:txBody>
        </p:sp>
        <p:sp>
          <p:nvSpPr>
            <p:cNvPr id="105" name="Slide edges"/>
            <p:cNvSpPr>
              <a:spLocks/>
            </p:cNvSpPr>
            <p:nvPr/>
          </p:nvSpPr>
          <p:spPr bwMode="auto">
            <a:xfrm>
              <a:off x="1200" y="-5773"/>
              <a:ext cx="12189600" cy="6869546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200" y="0"/>
              <a:ext cx="12189600" cy="6863103"/>
            </a:xfrm>
            <a:custGeom>
              <a:avLst/>
              <a:gdLst>
                <a:gd name="T0" fmla="*/ 310 w 6021"/>
                <a:gd name="T1" fmla="*/ 742 h 3390"/>
                <a:gd name="T2" fmla="*/ 310 w 6021"/>
                <a:gd name="T3" fmla="*/ 742 h 3390"/>
                <a:gd name="T4" fmla="*/ 310 w 6021"/>
                <a:gd name="T5" fmla="*/ 310 h 3390"/>
                <a:gd name="T6" fmla="*/ 5715 w 6021"/>
                <a:gd name="T7" fmla="*/ 310 h 3390"/>
                <a:gd name="T8" fmla="*/ 5715 w 6021"/>
                <a:gd name="T9" fmla="*/ 742 h 3390"/>
                <a:gd name="T10" fmla="*/ 5715 w 6021"/>
                <a:gd name="T11" fmla="*/ 1029 h 3390"/>
                <a:gd name="T12" fmla="*/ 5715 w 6021"/>
                <a:gd name="T13" fmla="*/ 3040 h 3390"/>
                <a:gd name="T14" fmla="*/ 5715 w 6021"/>
                <a:gd name="T15" fmla="*/ 3043 h 3390"/>
                <a:gd name="T16" fmla="*/ 5715 w 6021"/>
                <a:gd name="T17" fmla="*/ 3230 h 3390"/>
                <a:gd name="T18" fmla="*/ 310 w 6021"/>
                <a:gd name="T19" fmla="*/ 3230 h 3390"/>
                <a:gd name="T20" fmla="*/ 310 w 6021"/>
                <a:gd name="T21" fmla="*/ 3040 h 3390"/>
                <a:gd name="T22" fmla="*/ 310 w 6021"/>
                <a:gd name="T23" fmla="*/ 1029 h 3390"/>
                <a:gd name="T24" fmla="*/ 310 w 6021"/>
                <a:gd name="T25" fmla="*/ 742 h 3390"/>
                <a:gd name="T26" fmla="*/ 6021 w 6021"/>
                <a:gd name="T27" fmla="*/ 0 h 3390"/>
                <a:gd name="T28" fmla="*/ 0 w 6021"/>
                <a:gd name="T29" fmla="*/ 0 h 3390"/>
                <a:gd name="T30" fmla="*/ 0 w 6021"/>
                <a:gd name="T31" fmla="*/ 3390 h 3390"/>
                <a:gd name="T32" fmla="*/ 6021 w 6021"/>
                <a:gd name="T33" fmla="*/ 3390 h 3390"/>
                <a:gd name="T34" fmla="*/ 6021 w 6021"/>
                <a:gd name="T35" fmla="*/ 0 h 3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21" h="3390">
                  <a:moveTo>
                    <a:pt x="310" y="742"/>
                  </a:moveTo>
                  <a:lnTo>
                    <a:pt x="310" y="742"/>
                  </a:lnTo>
                  <a:lnTo>
                    <a:pt x="310" y="310"/>
                  </a:lnTo>
                  <a:lnTo>
                    <a:pt x="5715" y="310"/>
                  </a:lnTo>
                  <a:lnTo>
                    <a:pt x="5715" y="742"/>
                  </a:lnTo>
                  <a:lnTo>
                    <a:pt x="5715" y="1029"/>
                  </a:lnTo>
                  <a:lnTo>
                    <a:pt x="5715" y="3040"/>
                  </a:lnTo>
                  <a:lnTo>
                    <a:pt x="5715" y="3043"/>
                  </a:lnTo>
                  <a:lnTo>
                    <a:pt x="5715" y="3230"/>
                  </a:lnTo>
                  <a:lnTo>
                    <a:pt x="310" y="3230"/>
                  </a:lnTo>
                  <a:lnTo>
                    <a:pt x="310" y="3040"/>
                  </a:lnTo>
                  <a:lnTo>
                    <a:pt x="310" y="1029"/>
                  </a:lnTo>
                  <a:lnTo>
                    <a:pt x="310" y="742"/>
                  </a:lnTo>
                  <a:moveTo>
                    <a:pt x="6021" y="0"/>
                  </a:moveTo>
                  <a:lnTo>
                    <a:pt x="0" y="0"/>
                  </a:lnTo>
                  <a:lnTo>
                    <a:pt x="0" y="3390"/>
                  </a:lnTo>
                  <a:lnTo>
                    <a:pt x="6021" y="3390"/>
                  </a:lnTo>
                  <a:lnTo>
                    <a:pt x="60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sp>
          <p:nvSpPr>
            <p:cNvPr id="107" name="Footnote example"/>
            <p:cNvSpPr txBox="1"/>
            <p:nvPr/>
          </p:nvSpPr>
          <p:spPr>
            <a:xfrm>
              <a:off x="377823" y="6077767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90000"/>
                </a:lnSpc>
                <a:defRPr/>
              </a:pPr>
              <a:r>
                <a:rPr lang="en-US" sz="1000">
                  <a:solidFill>
                    <a:srgbClr val="7F7F7F"/>
                  </a:solidFill>
                  <a:sym typeface="Trebuchet MS" panose="020B0603020202020204" pitchFamily="34" charset="0"/>
                </a:rPr>
                <a:t>1. xxxx  2. xxxx  3. xxxx</a:t>
              </a:r>
            </a:p>
            <a:p>
              <a:pPr lvl="0">
                <a:lnSpc>
                  <a:spcPct val="90000"/>
                </a:lnSpc>
                <a:defRPr/>
              </a:pPr>
              <a:r>
                <a:rPr lang="en-US" sz="1000">
                  <a:solidFill>
                    <a:srgbClr val="7F7F7F"/>
                  </a:solidFill>
                  <a:sym typeface="Trebuchet MS" panose="020B0603020202020204" pitchFamily="34" charset="0"/>
                </a:rPr>
                <a:t>Note: List footnotes in numerical order. Footnote numbers are not bracketed. Use 10pt font. Do not put a period at the end of the note or the source</a:t>
              </a:r>
            </a:p>
            <a:p>
              <a:pPr lvl="0">
                <a:lnSpc>
                  <a:spcPct val="90000"/>
                </a:lnSpc>
                <a:defRPr/>
              </a:pPr>
              <a:r>
                <a:rPr lang="en-US" sz="1000">
                  <a:solidFill>
                    <a:srgbClr val="7F7F7F"/>
                  </a:solidFill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200" y="377156"/>
              <a:ext cx="12189600" cy="5666456"/>
              <a:chOff x="1200" y="377156"/>
              <a:chExt cx="12189600" cy="5699941"/>
            </a:xfrm>
          </p:grpSpPr>
          <p:sp>
            <p:nvSpPr>
              <p:cNvPr id="109" name="Whitespace measure"/>
              <p:cNvSpPr>
                <a:spLocks noChangeArrowheads="1"/>
              </p:cNvSpPr>
              <p:nvPr/>
            </p:nvSpPr>
            <p:spPr bwMode="auto">
              <a:xfrm>
                <a:off x="377823" y="1517681"/>
                <a:ext cx="11436350" cy="563620"/>
              </a:xfrm>
              <a:prstGeom prst="rect">
                <a:avLst/>
              </a:prstGeom>
              <a:solidFill>
                <a:srgbClr val="FFF063">
                  <a:alpha val="1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10" name="Rectangle 109"/>
              <p:cNvSpPr>
                <a:spLocks noChangeArrowheads="1"/>
              </p:cNvSpPr>
              <p:nvPr/>
            </p:nvSpPr>
            <p:spPr bwMode="auto">
              <a:xfrm>
                <a:off x="6888597" y="377156"/>
                <a:ext cx="289506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11" name="Rectangle 110"/>
              <p:cNvSpPr>
                <a:spLocks noChangeArrowheads="1"/>
              </p:cNvSpPr>
              <p:nvPr/>
            </p:nvSpPr>
            <p:spPr bwMode="auto">
              <a:xfrm>
                <a:off x="8759248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12" name="Rectangle 111"/>
              <p:cNvSpPr>
                <a:spLocks noChangeArrowheads="1"/>
              </p:cNvSpPr>
              <p:nvPr/>
            </p:nvSpPr>
            <p:spPr bwMode="auto">
              <a:xfrm>
                <a:off x="7825948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13" name="Rectangle 112"/>
              <p:cNvSpPr>
                <a:spLocks noChangeArrowheads="1"/>
              </p:cNvSpPr>
              <p:nvPr/>
            </p:nvSpPr>
            <p:spPr bwMode="auto">
              <a:xfrm>
                <a:off x="9692550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14" name="Rectangle 113"/>
              <p:cNvSpPr>
                <a:spLocks noChangeArrowheads="1"/>
              </p:cNvSpPr>
              <p:nvPr/>
            </p:nvSpPr>
            <p:spPr bwMode="auto">
              <a:xfrm>
                <a:off x="10625850" y="377156"/>
                <a:ext cx="279383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15" name="Rectangle 114"/>
              <p:cNvSpPr>
                <a:spLocks noChangeArrowheads="1"/>
              </p:cNvSpPr>
              <p:nvPr/>
            </p:nvSpPr>
            <p:spPr bwMode="auto">
              <a:xfrm>
                <a:off x="5955297" y="377156"/>
                <a:ext cx="293555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16" name="Rectangle 115"/>
              <p:cNvSpPr>
                <a:spLocks noChangeArrowheads="1"/>
              </p:cNvSpPr>
              <p:nvPr/>
            </p:nvSpPr>
            <p:spPr bwMode="auto">
              <a:xfrm>
                <a:off x="1284742" y="377156"/>
                <a:ext cx="291530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17" name="Rectangle 116"/>
              <p:cNvSpPr>
                <a:spLocks noChangeArrowheads="1"/>
              </p:cNvSpPr>
              <p:nvPr/>
            </p:nvSpPr>
            <p:spPr bwMode="auto">
              <a:xfrm>
                <a:off x="2224117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18" name="Rectangle 117"/>
              <p:cNvSpPr>
                <a:spLocks noChangeArrowheads="1"/>
              </p:cNvSpPr>
              <p:nvPr/>
            </p:nvSpPr>
            <p:spPr bwMode="auto">
              <a:xfrm>
                <a:off x="3157418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19" name="Rectangle 118"/>
              <p:cNvSpPr>
                <a:spLocks noChangeArrowheads="1"/>
              </p:cNvSpPr>
              <p:nvPr/>
            </p:nvSpPr>
            <p:spPr bwMode="auto">
              <a:xfrm>
                <a:off x="4088695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20" name="Rectangle 119"/>
              <p:cNvSpPr>
                <a:spLocks noChangeArrowheads="1"/>
              </p:cNvSpPr>
              <p:nvPr/>
            </p:nvSpPr>
            <p:spPr bwMode="auto">
              <a:xfrm>
                <a:off x="5021995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21" name="Line 14"/>
              <p:cNvSpPr>
                <a:spLocks noChangeShapeType="1"/>
              </p:cNvSpPr>
              <p:nvPr/>
            </p:nvSpPr>
            <p:spPr bwMode="auto">
              <a:xfrm>
                <a:off x="1200" y="947084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22" name="Line 15"/>
              <p:cNvSpPr>
                <a:spLocks noChangeShapeType="1"/>
              </p:cNvSpPr>
              <p:nvPr/>
            </p:nvSpPr>
            <p:spPr bwMode="auto">
              <a:xfrm>
                <a:off x="1200" y="377156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23" name="Line 16"/>
              <p:cNvSpPr>
                <a:spLocks noChangeShapeType="1"/>
              </p:cNvSpPr>
              <p:nvPr/>
            </p:nvSpPr>
            <p:spPr bwMode="auto">
              <a:xfrm>
                <a:off x="1200" y="6076427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24" name="Line 17"/>
              <p:cNvSpPr>
                <a:spLocks noChangeShapeType="1"/>
              </p:cNvSpPr>
              <p:nvPr/>
            </p:nvSpPr>
            <p:spPr bwMode="auto">
              <a:xfrm>
                <a:off x="1200" y="1232048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25" name="Line 18"/>
              <p:cNvSpPr>
                <a:spLocks noChangeShapeType="1"/>
              </p:cNvSpPr>
              <p:nvPr/>
            </p:nvSpPr>
            <p:spPr bwMode="auto">
              <a:xfrm>
                <a:off x="1200" y="1517011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26" name="Line 19"/>
              <p:cNvSpPr>
                <a:spLocks noChangeShapeType="1"/>
              </p:cNvSpPr>
              <p:nvPr/>
            </p:nvSpPr>
            <p:spPr bwMode="auto">
              <a:xfrm>
                <a:off x="1200" y="1801975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27" name="Line 20"/>
              <p:cNvSpPr>
                <a:spLocks noChangeShapeType="1"/>
              </p:cNvSpPr>
              <p:nvPr/>
            </p:nvSpPr>
            <p:spPr bwMode="auto">
              <a:xfrm>
                <a:off x="1200" y="2086939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28" name="Line 21"/>
              <p:cNvSpPr>
                <a:spLocks noChangeShapeType="1"/>
              </p:cNvSpPr>
              <p:nvPr/>
            </p:nvSpPr>
            <p:spPr bwMode="auto">
              <a:xfrm>
                <a:off x="1200" y="2371903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29" name="Line 22"/>
              <p:cNvSpPr>
                <a:spLocks noChangeShapeType="1"/>
              </p:cNvSpPr>
              <p:nvPr/>
            </p:nvSpPr>
            <p:spPr bwMode="auto">
              <a:xfrm>
                <a:off x="1200" y="2656867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30" name="Line 23"/>
              <p:cNvSpPr>
                <a:spLocks noChangeShapeType="1"/>
              </p:cNvSpPr>
              <p:nvPr/>
            </p:nvSpPr>
            <p:spPr bwMode="auto">
              <a:xfrm>
                <a:off x="1200" y="2941831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31" name="Line 24"/>
              <p:cNvSpPr>
                <a:spLocks noChangeShapeType="1"/>
              </p:cNvSpPr>
              <p:nvPr/>
            </p:nvSpPr>
            <p:spPr bwMode="auto">
              <a:xfrm>
                <a:off x="1200" y="3226794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32" name="Line 25"/>
              <p:cNvSpPr>
                <a:spLocks noChangeShapeType="1"/>
              </p:cNvSpPr>
              <p:nvPr/>
            </p:nvSpPr>
            <p:spPr bwMode="auto">
              <a:xfrm>
                <a:off x="1200" y="3511758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33" name="Line 26"/>
              <p:cNvSpPr>
                <a:spLocks noChangeShapeType="1"/>
              </p:cNvSpPr>
              <p:nvPr/>
            </p:nvSpPr>
            <p:spPr bwMode="auto">
              <a:xfrm>
                <a:off x="1200" y="3796722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34" name="Line 27"/>
              <p:cNvSpPr>
                <a:spLocks noChangeShapeType="1"/>
              </p:cNvSpPr>
              <p:nvPr/>
            </p:nvSpPr>
            <p:spPr bwMode="auto">
              <a:xfrm>
                <a:off x="1200" y="4081686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35" name="Line 28"/>
              <p:cNvSpPr>
                <a:spLocks noChangeShapeType="1"/>
              </p:cNvSpPr>
              <p:nvPr/>
            </p:nvSpPr>
            <p:spPr bwMode="auto">
              <a:xfrm>
                <a:off x="1200" y="4366650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36" name="Line 29"/>
              <p:cNvSpPr>
                <a:spLocks noChangeShapeType="1"/>
              </p:cNvSpPr>
              <p:nvPr/>
            </p:nvSpPr>
            <p:spPr bwMode="auto">
              <a:xfrm>
                <a:off x="1200" y="4651614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37" name="Line 30"/>
              <p:cNvSpPr>
                <a:spLocks noChangeShapeType="1"/>
              </p:cNvSpPr>
              <p:nvPr/>
            </p:nvSpPr>
            <p:spPr bwMode="auto">
              <a:xfrm>
                <a:off x="1200" y="4936577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38" name="Line 31"/>
              <p:cNvSpPr>
                <a:spLocks noChangeShapeType="1"/>
              </p:cNvSpPr>
              <p:nvPr/>
            </p:nvSpPr>
            <p:spPr bwMode="auto">
              <a:xfrm>
                <a:off x="1200" y="5221541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39" name="Line 32"/>
              <p:cNvSpPr>
                <a:spLocks noChangeShapeType="1"/>
              </p:cNvSpPr>
              <p:nvPr/>
            </p:nvSpPr>
            <p:spPr bwMode="auto">
              <a:xfrm>
                <a:off x="1200" y="5506505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40" name="Line 33"/>
              <p:cNvSpPr>
                <a:spLocks noChangeShapeType="1"/>
              </p:cNvSpPr>
              <p:nvPr/>
            </p:nvSpPr>
            <p:spPr bwMode="auto">
              <a:xfrm>
                <a:off x="1200" y="5791469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41" name="Five column measure"/>
              <p:cNvSpPr>
                <a:spLocks noEditPoints="1"/>
              </p:cNvSpPr>
              <p:nvPr/>
            </p:nvSpPr>
            <p:spPr bwMode="auto">
              <a:xfrm>
                <a:off x="628799" y="5917138"/>
                <a:ext cx="10942499" cy="66802"/>
              </a:xfrm>
              <a:custGeom>
                <a:avLst/>
                <a:gdLst>
                  <a:gd name="T0" fmla="*/ 1113 w 5405"/>
                  <a:gd name="T1" fmla="*/ 0 h 33"/>
                  <a:gd name="T2" fmla="*/ 2068 w 5405"/>
                  <a:gd name="T3" fmla="*/ 0 h 33"/>
                  <a:gd name="T4" fmla="*/ 2068 w 5405"/>
                  <a:gd name="T5" fmla="*/ 33 h 33"/>
                  <a:gd name="T6" fmla="*/ 1113 w 5405"/>
                  <a:gd name="T7" fmla="*/ 33 h 33"/>
                  <a:gd name="T8" fmla="*/ 1113 w 5405"/>
                  <a:gd name="T9" fmla="*/ 0 h 33"/>
                  <a:gd name="T10" fmla="*/ 1113 w 5405"/>
                  <a:gd name="T11" fmla="*/ 0 h 33"/>
                  <a:gd name="T12" fmla="*/ 4449 w 5405"/>
                  <a:gd name="T13" fmla="*/ 0 h 33"/>
                  <a:gd name="T14" fmla="*/ 4449 w 5405"/>
                  <a:gd name="T15" fmla="*/ 33 h 33"/>
                  <a:gd name="T16" fmla="*/ 5405 w 5405"/>
                  <a:gd name="T17" fmla="*/ 33 h 33"/>
                  <a:gd name="T18" fmla="*/ 5405 w 5405"/>
                  <a:gd name="T19" fmla="*/ 0 h 33"/>
                  <a:gd name="T20" fmla="*/ 4449 w 5405"/>
                  <a:gd name="T21" fmla="*/ 0 h 33"/>
                  <a:gd name="T22" fmla="*/ 4449 w 5405"/>
                  <a:gd name="T23" fmla="*/ 0 h 33"/>
                  <a:gd name="T24" fmla="*/ 3337 w 5405"/>
                  <a:gd name="T25" fmla="*/ 0 h 33"/>
                  <a:gd name="T26" fmla="*/ 3337 w 5405"/>
                  <a:gd name="T27" fmla="*/ 33 h 33"/>
                  <a:gd name="T28" fmla="*/ 4293 w 5405"/>
                  <a:gd name="T29" fmla="*/ 33 h 33"/>
                  <a:gd name="T30" fmla="*/ 4293 w 5405"/>
                  <a:gd name="T31" fmla="*/ 0 h 33"/>
                  <a:gd name="T32" fmla="*/ 3337 w 5405"/>
                  <a:gd name="T33" fmla="*/ 0 h 33"/>
                  <a:gd name="T34" fmla="*/ 3337 w 5405"/>
                  <a:gd name="T35" fmla="*/ 0 h 33"/>
                  <a:gd name="T36" fmla="*/ 2225 w 5405"/>
                  <a:gd name="T37" fmla="*/ 0 h 33"/>
                  <a:gd name="T38" fmla="*/ 2225 w 5405"/>
                  <a:gd name="T39" fmla="*/ 33 h 33"/>
                  <a:gd name="T40" fmla="*/ 3180 w 5405"/>
                  <a:gd name="T41" fmla="*/ 33 h 33"/>
                  <a:gd name="T42" fmla="*/ 3180 w 5405"/>
                  <a:gd name="T43" fmla="*/ 0 h 33"/>
                  <a:gd name="T44" fmla="*/ 2225 w 5405"/>
                  <a:gd name="T45" fmla="*/ 0 h 33"/>
                  <a:gd name="T46" fmla="*/ 2225 w 5405"/>
                  <a:gd name="T47" fmla="*/ 0 h 33"/>
                  <a:gd name="T48" fmla="*/ 0 w 5405"/>
                  <a:gd name="T49" fmla="*/ 0 h 33"/>
                  <a:gd name="T50" fmla="*/ 0 w 5405"/>
                  <a:gd name="T51" fmla="*/ 33 h 33"/>
                  <a:gd name="T52" fmla="*/ 955 w 5405"/>
                  <a:gd name="T53" fmla="*/ 33 h 33"/>
                  <a:gd name="T54" fmla="*/ 955 w 5405"/>
                  <a:gd name="T55" fmla="*/ 0 h 33"/>
                  <a:gd name="T56" fmla="*/ 0 w 5405"/>
                  <a:gd name="T57" fmla="*/ 0 h 33"/>
                  <a:gd name="T58" fmla="*/ 0 w 5405"/>
                  <a:gd name="T5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05" h="33">
                    <a:moveTo>
                      <a:pt x="1113" y="0"/>
                    </a:moveTo>
                    <a:lnTo>
                      <a:pt x="2068" y="0"/>
                    </a:lnTo>
                    <a:lnTo>
                      <a:pt x="2068" y="33"/>
                    </a:lnTo>
                    <a:lnTo>
                      <a:pt x="1113" y="33"/>
                    </a:lnTo>
                    <a:lnTo>
                      <a:pt x="1113" y="0"/>
                    </a:lnTo>
                    <a:lnTo>
                      <a:pt x="1113" y="0"/>
                    </a:lnTo>
                    <a:close/>
                    <a:moveTo>
                      <a:pt x="4449" y="0"/>
                    </a:moveTo>
                    <a:lnTo>
                      <a:pt x="4449" y="33"/>
                    </a:lnTo>
                    <a:lnTo>
                      <a:pt x="5405" y="33"/>
                    </a:lnTo>
                    <a:lnTo>
                      <a:pt x="5405" y="0"/>
                    </a:lnTo>
                    <a:lnTo>
                      <a:pt x="4449" y="0"/>
                    </a:lnTo>
                    <a:lnTo>
                      <a:pt x="4449" y="0"/>
                    </a:lnTo>
                    <a:close/>
                    <a:moveTo>
                      <a:pt x="3337" y="0"/>
                    </a:moveTo>
                    <a:lnTo>
                      <a:pt x="3337" y="33"/>
                    </a:lnTo>
                    <a:lnTo>
                      <a:pt x="4293" y="33"/>
                    </a:lnTo>
                    <a:lnTo>
                      <a:pt x="4293" y="0"/>
                    </a:lnTo>
                    <a:lnTo>
                      <a:pt x="3337" y="0"/>
                    </a:lnTo>
                    <a:lnTo>
                      <a:pt x="3337" y="0"/>
                    </a:lnTo>
                    <a:close/>
                    <a:moveTo>
                      <a:pt x="2225" y="0"/>
                    </a:moveTo>
                    <a:lnTo>
                      <a:pt x="2225" y="33"/>
                    </a:lnTo>
                    <a:lnTo>
                      <a:pt x="3180" y="33"/>
                    </a:lnTo>
                    <a:lnTo>
                      <a:pt x="3180" y="0"/>
                    </a:lnTo>
                    <a:lnTo>
                      <a:pt x="2225" y="0"/>
                    </a:lnTo>
                    <a:lnTo>
                      <a:pt x="2225" y="0"/>
                    </a:lnTo>
                    <a:close/>
                    <a:moveTo>
                      <a:pt x="0" y="0"/>
                    </a:moveTo>
                    <a:lnTo>
                      <a:pt x="0" y="33"/>
                    </a:lnTo>
                    <a:lnTo>
                      <a:pt x="955" y="33"/>
                    </a:lnTo>
                    <a:lnTo>
                      <a:pt x="95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>
                  <a:alpha val="15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42" name="Live space"/>
              <p:cNvSpPr/>
              <p:nvPr/>
            </p:nvSpPr>
            <p:spPr>
              <a:xfrm>
                <a:off x="377823" y="2086939"/>
                <a:ext cx="11436350" cy="3990158"/>
              </a:xfrm>
              <a:prstGeom prst="rect">
                <a:avLst/>
              </a:prstGeom>
              <a:noFill/>
              <a:ln w="9525">
                <a:solidFill>
                  <a:srgbClr val="C41300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43" name="Line 15"/>
              <p:cNvSpPr>
                <a:spLocks noChangeShapeType="1"/>
              </p:cNvSpPr>
              <p:nvPr/>
            </p:nvSpPr>
            <p:spPr bwMode="auto">
              <a:xfrm>
                <a:off x="1200" y="662120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390022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1E83D0-DDE1-43D2-4E5A-F7D9570F1469}"/>
              </a:ext>
            </a:extLst>
          </p:cNvPr>
          <p:cNvSpPr/>
          <p:nvPr userDrawn="1"/>
        </p:nvSpPr>
        <p:spPr>
          <a:xfrm>
            <a:off x="0" y="2985"/>
            <a:ext cx="4572000" cy="6858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457200" rtlCol="0" anchor="ctr"/>
          <a:lstStyle/>
          <a:p>
            <a:pPr fontAlgn="base">
              <a:spcAft>
                <a:spcPts val="2400"/>
              </a:spcAft>
            </a:pPr>
            <a:r>
              <a:rPr lang="en-US" sz="3600" b="0">
                <a:solidFill>
                  <a:schemeClr val="bg1"/>
                </a:solidFill>
                <a:latin typeface="Invention Light" panose="020B0403020008020204" pitchFamily="34" charset="0"/>
                <a:cs typeface="Arial" panose="020B0604020202020204" pitchFamily="34" charset="0"/>
              </a:rPr>
              <a:t>Agenda</a:t>
            </a:r>
          </a:p>
          <a:p>
            <a:pPr fontAlgn="base">
              <a:spcAft>
                <a:spcPts val="2400"/>
              </a:spcAft>
            </a:pPr>
            <a:endParaRPr kumimoji="0" lang="en-US" sz="36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Inter Light" panose="02000503000000020004" pitchFamily="2" charset="0"/>
              <a:cs typeface="Arial" panose="020B0604020202020204" pitchFamily="34" charset="0"/>
            </a:endParaRPr>
          </a:p>
          <a:p>
            <a:pPr fontAlgn="base">
              <a:spcAft>
                <a:spcPts val="2400"/>
              </a:spcAft>
            </a:pPr>
            <a:endParaRPr lang="en-US" sz="3600" b="1">
              <a:solidFill>
                <a:schemeClr val="bg1"/>
              </a:solidFill>
              <a:latin typeface="Invention" panose="020B0503020008020204" pitchFamily="34" charset="0"/>
              <a:ea typeface="Inter Light" panose="02000503000000020004" pitchFamily="2" charset="0"/>
              <a:cs typeface="Arial" panose="020B0604020202020204" pitchFamily="34" charset="0"/>
            </a:endParaRPr>
          </a:p>
          <a:p>
            <a:pPr fontAlgn="base">
              <a:spcAft>
                <a:spcPts val="2400"/>
              </a:spcAft>
            </a:pPr>
            <a:endParaRPr kumimoji="0" lang="en-US" sz="36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Inter Light" panose="02000503000000020004" pitchFamily="2" charset="0"/>
              <a:cs typeface="Arial" panose="020B0604020202020204" pitchFamily="34" charset="0"/>
            </a:endParaRPr>
          </a:p>
          <a:p>
            <a:pPr fontAlgn="base">
              <a:spcAft>
                <a:spcPts val="2400"/>
              </a:spcAft>
            </a:pPr>
            <a:endParaRPr lang="en-US" sz="3600" b="1">
              <a:solidFill>
                <a:schemeClr val="bg1"/>
              </a:solidFill>
              <a:latin typeface="Invention" panose="020B0503020008020204" pitchFamily="34" charset="0"/>
              <a:ea typeface="Inter Light" panose="02000503000000020004" pitchFamily="2" charset="0"/>
              <a:cs typeface="Arial" panose="020B0604020202020204" pitchFamily="34" charset="0"/>
            </a:endParaRPr>
          </a:p>
          <a:p>
            <a:pPr fontAlgn="base">
              <a:spcAft>
                <a:spcPts val="2400"/>
              </a:spcAft>
            </a:pPr>
            <a:endParaRPr kumimoji="0" lang="en-US" sz="24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 Light" panose="020B0403020008020204" pitchFamily="34" charset="0"/>
              <a:ea typeface="Inter Light" panose="02000503000000020004" pitchFamily="2" charset="0"/>
              <a:cs typeface="+mj-cs"/>
            </a:endParaRP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C55E955-1B01-E97E-8B9B-44A8E03F87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387265"/>
            <a:ext cx="4572000" cy="447073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image icon to add a custom image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A907D99-9D8B-F777-464F-861A5024F7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3042" y="194492"/>
            <a:ext cx="6191134" cy="606426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1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FACD53C7-C123-9B0D-8A39-6C839C3C4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3042" y="955694"/>
            <a:ext cx="6191134" cy="606426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2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E9350DE4-8A4D-DB0A-A4FF-29BF3BA9C9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3042" y="1716896"/>
            <a:ext cx="6191134" cy="606426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3</a:t>
            </a:r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2C5D9D0-2588-CA79-4D45-E1955C06EA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3042" y="2478098"/>
            <a:ext cx="6191134" cy="606426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4</a:t>
            </a: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EE2C028C-9CF0-5BD6-6EC6-A615D80E1C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3042" y="3239300"/>
            <a:ext cx="6191134" cy="606426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5</a:t>
            </a:r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DE0BBB9A-52F3-7602-D5B3-98F13B986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3042" y="4000502"/>
            <a:ext cx="6191134" cy="606426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6</a:t>
            </a:r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F1394B57-75D5-4973-10FA-E62D88518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23042" y="4761704"/>
            <a:ext cx="6191134" cy="606426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7</a:t>
            </a:r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87D501E0-86F0-431C-DA8D-9EFF61DDA7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42726" y="5522904"/>
            <a:ext cx="6191134" cy="606426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8</a:t>
            </a:r>
          </a:p>
        </p:txBody>
      </p:sp>
    </p:spTree>
    <p:extLst>
      <p:ext uri="{BB962C8B-B14F-4D97-AF65-F5344CB8AC3E}">
        <p14:creationId xmlns:p14="http://schemas.microsoft.com/office/powerpoint/2010/main" val="2839863130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Num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A907D99-9D8B-F777-464F-861A5024F7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5906" y="613511"/>
            <a:ext cx="6191134" cy="457200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1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FACD53C7-C123-9B0D-8A39-6C839C3C4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5906" y="1323987"/>
            <a:ext cx="6191134" cy="457200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2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E9350DE4-8A4D-DB0A-A4FF-29BF3BA9C9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5906" y="2034463"/>
            <a:ext cx="6191134" cy="457200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3</a:t>
            </a:r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2C5D9D0-2588-CA79-4D45-E1955C06EA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5906" y="2744939"/>
            <a:ext cx="6191134" cy="457200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4</a:t>
            </a: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EE2C028C-9CF0-5BD6-6EC6-A615D80E1C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5906" y="3455415"/>
            <a:ext cx="6191134" cy="457200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5</a:t>
            </a:r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DE0BBB9A-52F3-7602-D5B3-98F13B986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5906" y="4165891"/>
            <a:ext cx="6191134" cy="457200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6</a:t>
            </a:r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F1394B57-75D5-4973-10FA-E62D88518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15906" y="4876367"/>
            <a:ext cx="6191134" cy="457200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7</a:t>
            </a:r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87D501E0-86F0-431C-DA8D-9EFF61DDA7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906" y="5586846"/>
            <a:ext cx="6191134" cy="457200"/>
          </a:xfrm>
        </p:spPr>
        <p:txBody>
          <a:bodyPr anchor="ctr"/>
          <a:lstStyle>
            <a:lvl1pPr>
              <a:defRPr lang="en-US" sz="2000" i="0" smtClean="0">
                <a:solidFill>
                  <a:srgbClr val="0C2340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R="0" lvl="0" fontAlgn="auto">
              <a:spcBef>
                <a:spcPts val="0"/>
              </a:spcBef>
              <a:buClrTx/>
              <a:buSzTx/>
              <a:tabLst/>
            </a:pPr>
            <a:r>
              <a:rPr lang="en-US"/>
              <a:t>Agenda item 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007A8E-E1CA-1A02-CD53-418E56B9EB87}"/>
              </a:ext>
            </a:extLst>
          </p:cNvPr>
          <p:cNvSpPr/>
          <p:nvPr userDrawn="1"/>
        </p:nvSpPr>
        <p:spPr>
          <a:xfrm>
            <a:off x="6012" y="1"/>
            <a:ext cx="3398669" cy="6858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457200" rtlCol="0" anchor="ctr"/>
          <a:lstStyle/>
          <a:p>
            <a:pPr fontAlgn="base">
              <a:spcAft>
                <a:spcPts val="2400"/>
              </a:spcAft>
            </a:pPr>
            <a:r>
              <a:rPr lang="en-US" sz="5400" b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61790017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x Agend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anchor="t"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79248C1-85D6-0A41-9196-18D936195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3396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136C8-ACBC-9A30-089C-94A0A1FDA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239FB-1408-A7D1-B409-2167B6558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66BE8-3C09-1FD6-8338-96D8FBCB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9F653-E2F4-AD18-3DB2-1C68771EB95B}"/>
              </a:ext>
            </a:extLst>
          </p:cNvPr>
          <p:cNvSpPr txBox="1"/>
          <p:nvPr userDrawn="1"/>
        </p:nvSpPr>
        <p:spPr>
          <a:xfrm>
            <a:off x="569583" y="6546434"/>
            <a:ext cx="276286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000">
                <a:solidFill>
                  <a:schemeClr val="accent4"/>
                </a:solidFill>
                <a:latin typeface="Invention"/>
              </a:rPr>
              <a:t>¹Weber Shandwick/KCR Research, 2020 / AMO 2019</a:t>
            </a:r>
            <a:endParaRPr lang="en-US" sz="1000">
              <a:solidFill>
                <a:schemeClr val="accent4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2663F-E624-2416-B88B-4B0D486CD9C0}"/>
              </a:ext>
            </a:extLst>
          </p:cNvPr>
          <p:cNvSpPr/>
          <p:nvPr userDrawn="1"/>
        </p:nvSpPr>
        <p:spPr>
          <a:xfrm>
            <a:off x="6012" y="1"/>
            <a:ext cx="4648937" cy="6858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457200" rtlCol="0" anchor="ctr"/>
          <a:lstStyle/>
          <a:p>
            <a:pPr fontAlgn="base">
              <a:spcAft>
                <a:spcPts val="2400"/>
              </a:spcAft>
            </a:pPr>
            <a:endParaRPr kumimoji="0" lang="en-US" sz="24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Inter Light" panose="02000503000000020004" pitchFamily="2" charset="0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1FDB5-A88A-0027-4C4F-D562DC019DEA}"/>
              </a:ext>
            </a:extLst>
          </p:cNvPr>
          <p:cNvSpPr txBox="1"/>
          <p:nvPr/>
        </p:nvSpPr>
        <p:spPr>
          <a:xfrm>
            <a:off x="8808720" y="-2381"/>
            <a:ext cx="3383280" cy="338554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2EC527-DF17-DDE0-53DF-0AACC135C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CB894B7-11B2-77D5-10A9-6991962BC8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574" y="1562360"/>
            <a:ext cx="3833812" cy="1597529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85CA01E-E034-8388-65B0-71C020D58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574" y="3429000"/>
            <a:ext cx="3833812" cy="1597529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1807056-50C8-B2E5-F0BD-C77CA9795D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9624" y="933602"/>
            <a:ext cx="5292242" cy="1659127"/>
          </a:xfrm>
        </p:spPr>
        <p:txBody>
          <a:bodyPr/>
          <a:lstStyle>
            <a:lvl1pPr>
              <a:defRPr sz="24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F0BDA6D0-E72C-5C8D-10F2-55F3D5AE7F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9624" y="2862713"/>
            <a:ext cx="5292242" cy="2646836"/>
          </a:xfrm>
        </p:spPr>
        <p:txBody>
          <a:bodyPr/>
          <a:lstStyle>
            <a:lvl1pPr>
              <a:defRPr sz="24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EDBA2FD-44E7-A0C5-2343-70BB594978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11726" y="10527"/>
            <a:ext cx="3377268" cy="312738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7041844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7D4353-F79D-E94B-AE2E-881A5001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B1989F-C117-0841-AE56-C08131A7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9D0C-F673-4848-97B6-BE8BC5C4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030242-72B6-C147-A221-DF279D6B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140643"/>
            <a:ext cx="9445752" cy="3452459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F0BF4-8250-E446-837B-5EA9534F3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44540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Slid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549998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Teal Pat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97933-24D3-DD92-FA19-275DC7365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440" y="4797896"/>
            <a:ext cx="3823187" cy="20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6187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Teal 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5" name="Picture 4" descr="A black and white hexagon pattern&#10;&#10;Description automatically generated with low confidence">
            <a:extLst>
              <a:ext uri="{FF2B5EF4-FFF2-40B4-BE49-F238E27FC236}">
                <a16:creationId xmlns:a16="http://schemas.microsoft.com/office/drawing/2014/main" id="{5575F12A-5A18-B666-FDD2-C922DAA075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7896"/>
            <a:ext cx="3998275" cy="20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8161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Teal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BFBDE1-5D86-CD01-881B-66CDCD8083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89512"/>
            <a:ext cx="3861147" cy="20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47827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39417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42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77825" y="1228727"/>
            <a:ext cx="4932000" cy="2200275"/>
          </a:xfrm>
        </p:spPr>
        <p:txBody>
          <a:bodyPr anchor="b"/>
          <a:lstStyle>
            <a:lvl1pPr algn="l">
              <a:defRPr sz="4249"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2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0C2340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/>
          <a:lstStyle>
            <a:lvl1pPr>
              <a:defRPr sz="1200">
                <a:solidFill>
                  <a:srgbClr val="0C2340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3" name="bjClassifierImageBottom">
            <a:extLst>
              <a:ext uri="{FF2B5EF4-FFF2-40B4-BE49-F238E27FC236}">
                <a16:creationId xmlns:a16="http://schemas.microsoft.com/office/drawing/2014/main" id="{7D9D56F8-6CEE-4929-8460-57DD8FDE841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 b="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 b="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E97430-6745-417F-92A0-80DB383AA98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26" y="377827"/>
            <a:ext cx="1662688" cy="5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4401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Blue Pat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34B450-4C92-1FD8-699A-59D5C2DCBD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440" y="4797896"/>
            <a:ext cx="3823187" cy="20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1003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Blue 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 descr="A black and white hexagon pattern&#10;&#10;Description automatically generated with low confidence">
            <a:extLst>
              <a:ext uri="{FF2B5EF4-FFF2-40B4-BE49-F238E27FC236}">
                <a16:creationId xmlns:a16="http://schemas.microsoft.com/office/drawing/2014/main" id="{E17A5BB2-B0C2-6A2B-3B58-1C496C8670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7896"/>
            <a:ext cx="3998275" cy="20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2550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Blue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DDB55-1012-14AB-6156-D065F6FFEA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89512"/>
            <a:ext cx="3861147" cy="20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14544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Slide L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608217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Lt Teal Pat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B32CB-F26F-4C03-7070-A8D5313AD8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440" y="4797896"/>
            <a:ext cx="3823187" cy="20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4129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Lt Teal 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2" name="Picture 1" descr="A black and white hexagon pattern&#10;&#10;Description automatically generated with low confidence">
            <a:extLst>
              <a:ext uri="{FF2B5EF4-FFF2-40B4-BE49-F238E27FC236}">
                <a16:creationId xmlns:a16="http://schemas.microsoft.com/office/drawing/2014/main" id="{C77171DF-5538-9567-8284-FDF179EA1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7896"/>
            <a:ext cx="3998275" cy="20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35795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 Section Lt Teal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66726-C6E4-E18B-A687-8CADE20D804B}"/>
              </a:ext>
            </a:extLst>
          </p:cNvPr>
          <p:cNvSpPr/>
          <p:nvPr userDrawn="1"/>
        </p:nvSpPr>
        <p:spPr>
          <a:xfrm>
            <a:off x="0" y="4572000"/>
            <a:ext cx="6858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6537C-00F8-5FA1-E0FD-6F69BD75AD87}"/>
              </a:ext>
            </a:extLst>
          </p:cNvPr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E586324-323B-DC4F-ECDB-0C6B72F22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"/>
            <a:ext cx="6858000" cy="45719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D12D-4F4D-D114-219D-423FA58D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0353" y="1584251"/>
            <a:ext cx="4661646" cy="2690037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57200" bIns="0" rtlCol="0" anchor="b"/>
          <a:lstStyle>
            <a:lvl1pPr>
              <a:defRPr lang="en-US" sz="2400" i="0" dirty="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2400" dirty="0" smtClean="0">
                <a:solidFill>
                  <a:schemeClr val="tx1"/>
                </a:solidFill>
              </a:defRPr>
            </a:lvl2pPr>
            <a:lvl3pPr>
              <a:defRPr lang="en-US" sz="2400" dirty="0" smtClean="0">
                <a:solidFill>
                  <a:schemeClr val="tx1"/>
                </a:solidFill>
              </a:defRPr>
            </a:lvl3pPr>
            <a:lvl4pPr>
              <a:defRPr lang="en-US" sz="2400" dirty="0" smtClean="0">
                <a:solidFill>
                  <a:schemeClr val="tx1"/>
                </a:solidFill>
              </a:defRPr>
            </a:lvl4pPr>
            <a:lvl5pPr>
              <a:defRPr lang="en-US" sz="2400" dirty="0">
                <a:solidFill>
                  <a:schemeClr val="tx1"/>
                </a:solidFill>
              </a:defRPr>
            </a:lvl5pPr>
          </a:lstStyle>
          <a:p>
            <a:pPr lvl="0" defTabSz="228600" fontAlgn="base">
              <a:spcAft>
                <a:spcPts val="24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73566-934B-DB1F-2BF5-E4D94DD65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89512"/>
            <a:ext cx="3861147" cy="20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1451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4" y="377825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BDD55-8102-A442-975A-192C62CA98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371600"/>
            <a:ext cx="11439144" cy="4453128"/>
          </a:xfrm>
        </p:spPr>
        <p:txBody>
          <a:bodyPr vert="horz" lIns="0" tIns="45720" rIns="0" bIns="0" rtlCol="0" anchor="t">
            <a:noAutofit/>
          </a:bodyPr>
          <a:lstStyle>
            <a:lvl1pPr>
              <a:lnSpc>
                <a:spcPct val="95000"/>
              </a:lnSpc>
              <a:spcAft>
                <a:spcPts val="600"/>
              </a:spcAft>
              <a:defRPr lang="en-US" sz="1800" baseline="0"/>
            </a:lvl1pPr>
            <a:lvl2pPr>
              <a:lnSpc>
                <a:spcPct val="95000"/>
              </a:lnSpc>
              <a:spcAft>
                <a:spcPts val="600"/>
              </a:spcAft>
              <a:defRPr lang="en-US" sz="1600" baseline="0"/>
            </a:lvl2pPr>
            <a:lvl3pPr>
              <a:lnSpc>
                <a:spcPct val="95000"/>
              </a:lnSpc>
              <a:spcAft>
                <a:spcPts val="600"/>
              </a:spcAft>
              <a:defRPr lang="en-US" sz="1400" baseline="0"/>
            </a:lvl3pPr>
            <a:lvl4pPr>
              <a:lnSpc>
                <a:spcPct val="95000"/>
              </a:lnSpc>
              <a:spcAft>
                <a:spcPts val="600"/>
              </a:spcAft>
              <a:defRPr lang="en-US" baseline="0"/>
            </a:lvl4pPr>
            <a:lvl5pPr>
              <a:lnSpc>
                <a:spcPct val="95000"/>
              </a:lnSpc>
              <a:spcAft>
                <a:spcPts val="600"/>
              </a:spcAft>
              <a:defRPr lang="en-US" sz="1100" baseline="0" dirty="0"/>
            </a:lvl5pPr>
          </a:lstStyle>
          <a:p>
            <a:pPr lvl="0" defTabSz="685783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add text</a:t>
            </a:r>
          </a:p>
          <a:p>
            <a:pPr lvl="1" defTabSz="685783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 defTabSz="685783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 defTabSz="68578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 defTabSz="685783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9442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439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621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07960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17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37"/>
            <a:ext cx="424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57373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37"/>
            <a:ext cx="684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975088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550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36"/>
            <a:ext cx="550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622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4B8BE-89EF-E505-5E30-5CABDCB7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BAE0C4-E2FC-35CE-B332-FB025994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23FF5-3E4F-D811-38B5-37470514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144DA-B938-150A-AA29-DFE077EB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6DD8AF-989A-69F6-44C9-F9A65A69DF15}"/>
              </a:ext>
            </a:extLst>
          </p:cNvPr>
          <p:cNvSpPr/>
          <p:nvPr userDrawn="1"/>
        </p:nvSpPr>
        <p:spPr>
          <a:xfrm>
            <a:off x="8281527" y="3362740"/>
            <a:ext cx="3095466" cy="24951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CA1A10-0EB7-4CDA-CDEF-22BF6DE9A547}"/>
              </a:ext>
            </a:extLst>
          </p:cNvPr>
          <p:cNvSpPr/>
          <p:nvPr/>
        </p:nvSpPr>
        <p:spPr>
          <a:xfrm>
            <a:off x="939821" y="5857895"/>
            <a:ext cx="3095466" cy="94334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1DAEEF-C33B-5CCE-B8CD-C23875A65F7D}"/>
              </a:ext>
            </a:extLst>
          </p:cNvPr>
          <p:cNvSpPr/>
          <p:nvPr/>
        </p:nvSpPr>
        <p:spPr>
          <a:xfrm>
            <a:off x="4610674" y="5857895"/>
            <a:ext cx="3095466" cy="94334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049B43-93DC-6A9D-70A7-1F57E311D6CD}"/>
              </a:ext>
            </a:extLst>
          </p:cNvPr>
          <p:cNvSpPr/>
          <p:nvPr/>
        </p:nvSpPr>
        <p:spPr>
          <a:xfrm>
            <a:off x="8281527" y="5857895"/>
            <a:ext cx="3095466" cy="94334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BB1663-5E17-B8E5-F1C5-72734DA3954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939741" y="3389377"/>
            <a:ext cx="3095625" cy="2468518"/>
          </a:xfrm>
          <a:solidFill>
            <a:schemeClr val="bg1">
              <a:lumMod val="95000"/>
            </a:schemeClr>
          </a:solidFill>
        </p:spPr>
        <p:txBody>
          <a:bodyPr lIns="91440" anchor="ctr" anchorCtr="0"/>
          <a:lstStyle>
            <a:lvl1pPr>
              <a:defRPr sz="2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5BD51B03-5987-1DD6-5D2D-44EC19D8B9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515" y="3389377"/>
            <a:ext cx="3095625" cy="2468518"/>
          </a:xfrm>
          <a:solidFill>
            <a:schemeClr val="bg1">
              <a:lumMod val="95000"/>
            </a:schemeClr>
          </a:solidFill>
        </p:spPr>
        <p:txBody>
          <a:bodyPr lIns="91440" anchor="ctr" anchorCtr="0"/>
          <a:lstStyle>
            <a:lvl1pPr>
              <a:defRPr sz="2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DE4FB52-4D78-6272-9F83-A5367642A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1447" y="3389377"/>
            <a:ext cx="3095625" cy="2468518"/>
          </a:xfrm>
          <a:solidFill>
            <a:schemeClr val="bg1">
              <a:lumMod val="95000"/>
            </a:schemeClr>
          </a:solidFill>
        </p:spPr>
        <p:txBody>
          <a:bodyPr lIns="91440" anchor="ctr" anchorCtr="0"/>
          <a:lstStyle>
            <a:lvl1pPr>
              <a:defRPr sz="2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E552B34-AAA7-8DD9-D74D-8ABC4656B5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3" y="1630877"/>
            <a:ext cx="11436351" cy="1309093"/>
          </a:xfrm>
        </p:spPr>
        <p:txBody>
          <a:bodyPr lIns="0" anchor="t" anchorCtr="0"/>
          <a:lstStyle>
            <a:lvl1pPr>
              <a:defRPr sz="1800"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57072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2" y="2779713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29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3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37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45892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9556D5-5D39-99FE-DAED-43A3716B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662F-41B0-8A10-2352-ACDD3A51C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0C37-F26C-3021-2426-2A46FDD94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6DB89-7CF6-5BA4-18E0-9471D0A13D4A}"/>
              </a:ext>
            </a:extLst>
          </p:cNvPr>
          <p:cNvSpPr/>
          <p:nvPr userDrawn="1"/>
        </p:nvSpPr>
        <p:spPr>
          <a:xfrm>
            <a:off x="9139190" y="1761786"/>
            <a:ext cx="3052809" cy="45023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56F9B2-29F6-38F9-0C51-881C9DE2A877}"/>
              </a:ext>
            </a:extLst>
          </p:cNvPr>
          <p:cNvSpPr/>
          <p:nvPr userDrawn="1"/>
        </p:nvSpPr>
        <p:spPr>
          <a:xfrm>
            <a:off x="6091189" y="1761786"/>
            <a:ext cx="3052809" cy="4502322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3FCEC-8B53-844E-C1A0-60B14E3054B8}"/>
              </a:ext>
            </a:extLst>
          </p:cNvPr>
          <p:cNvSpPr/>
          <p:nvPr userDrawn="1"/>
        </p:nvSpPr>
        <p:spPr>
          <a:xfrm>
            <a:off x="3043189" y="1761786"/>
            <a:ext cx="3052809" cy="450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DCC7F2-D4B3-45D9-2853-9A7633E85209}"/>
              </a:ext>
            </a:extLst>
          </p:cNvPr>
          <p:cNvSpPr/>
          <p:nvPr userDrawn="1"/>
        </p:nvSpPr>
        <p:spPr>
          <a:xfrm>
            <a:off x="-4811" y="1761785"/>
            <a:ext cx="3052809" cy="4502323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258D910-F3EF-FC03-1F74-8DB8672A4563}"/>
              </a:ext>
            </a:extLst>
          </p:cNvPr>
          <p:cNvCxnSpPr/>
          <p:nvPr userDrawn="1"/>
        </p:nvCxnSpPr>
        <p:spPr>
          <a:xfrm>
            <a:off x="8518967" y="1018572"/>
            <a:ext cx="2372810" cy="425425"/>
          </a:xfrm>
          <a:prstGeom prst="bentConnector3">
            <a:avLst>
              <a:gd name="adj1" fmla="val 99756"/>
            </a:avLst>
          </a:prstGeom>
          <a:solidFill>
            <a:schemeClr val="accent1"/>
          </a:solidFill>
          <a:ln>
            <a:solidFill>
              <a:srgbClr val="0C23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FC30014-8EAC-6477-53BA-1FF9E379FDDC}"/>
              </a:ext>
            </a:extLst>
          </p:cNvPr>
          <p:cNvCxnSpPr>
            <a:cxnSpLocks/>
          </p:cNvCxnSpPr>
          <p:nvPr userDrawn="1"/>
        </p:nvCxnSpPr>
        <p:spPr>
          <a:xfrm flipH="1">
            <a:off x="1300222" y="1018572"/>
            <a:ext cx="2372810" cy="425425"/>
          </a:xfrm>
          <a:prstGeom prst="bentConnector3">
            <a:avLst>
              <a:gd name="adj1" fmla="val 99756"/>
            </a:avLst>
          </a:prstGeom>
          <a:solidFill>
            <a:schemeClr val="accent1"/>
          </a:solidFill>
          <a:ln>
            <a:solidFill>
              <a:srgbClr val="0C23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F4B18B2C-03F6-6044-7E02-017BEC2A0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0903" y="2061122"/>
            <a:ext cx="1894690" cy="76517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12D51ED2-5A89-786B-7255-87814A1D94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8941" y="2061122"/>
            <a:ext cx="1894690" cy="76517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0D3D1D01-EC6A-432E-D62D-5267A96B1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0566" y="2061122"/>
            <a:ext cx="1894690" cy="76517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66C6C29A-8831-7505-947C-051214658E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14312" y="2061122"/>
            <a:ext cx="1894690" cy="76517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36">
            <a:extLst>
              <a:ext uri="{FF2B5EF4-FFF2-40B4-BE49-F238E27FC236}">
                <a16:creationId xmlns:a16="http://schemas.microsoft.com/office/drawing/2014/main" id="{4117DBE2-0175-8447-6909-B2B627C49A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4302" y="2061122"/>
            <a:ext cx="654050" cy="654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42" name="Picture Placeholder 36">
            <a:extLst>
              <a:ext uri="{FF2B5EF4-FFF2-40B4-BE49-F238E27FC236}">
                <a16:creationId xmlns:a16="http://schemas.microsoft.com/office/drawing/2014/main" id="{FE0B8457-ADB7-F06F-385A-8C232E712C1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42340" y="2061122"/>
            <a:ext cx="654050" cy="654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43" name="Picture Placeholder 36">
            <a:extLst>
              <a:ext uri="{FF2B5EF4-FFF2-40B4-BE49-F238E27FC236}">
                <a16:creationId xmlns:a16="http://schemas.microsoft.com/office/drawing/2014/main" id="{48737609-E22E-7108-469F-6F7895E55D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93671" y="2061122"/>
            <a:ext cx="654050" cy="654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44" name="Picture Placeholder 36">
            <a:extLst>
              <a:ext uri="{FF2B5EF4-FFF2-40B4-BE49-F238E27FC236}">
                <a16:creationId xmlns:a16="http://schemas.microsoft.com/office/drawing/2014/main" id="{4D3F1DF4-6EE3-B285-D08C-713D63CAF56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46943" y="2061122"/>
            <a:ext cx="654050" cy="654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C2566B4-220E-9285-0429-B5DC980D29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02CEEA89-47FF-5568-8E71-EFD7110C6C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93671" y="747899"/>
            <a:ext cx="6479230" cy="557081"/>
          </a:xfrm>
          <a:solidFill>
            <a:schemeClr val="bg1"/>
          </a:solidFill>
        </p:spPr>
        <p:txBody>
          <a:bodyPr/>
          <a:lstStyle>
            <a:lvl1pPr algn="ctr">
              <a:defRPr sz="3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7E1362E-3418-6B37-0669-0414A4F6D3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4811" y="3014508"/>
            <a:ext cx="3054096" cy="281782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81EC451-997E-426D-2A49-5B0F0C9FF0A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043189" y="3014508"/>
            <a:ext cx="3054096" cy="281782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6BCE5898-2EDE-0DF8-9418-5EBE383708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1189" y="3014508"/>
            <a:ext cx="3054096" cy="281782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A6E64F5-DC1C-B771-D553-D8F87D41497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39190" y="3014508"/>
            <a:ext cx="3054096" cy="281782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1356626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e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641-B16B-9F17-FB97-E2C3389A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35F25-DD28-3CB8-0A58-3501280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DBF3D-1E72-19A5-60AB-5330B90F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08D84-77C3-D500-E86B-2BBC25FC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82D402B-A451-5EB3-1AE7-2267A4FA9B19}"/>
              </a:ext>
            </a:extLst>
          </p:cNvPr>
          <p:cNvSpPr txBox="1">
            <a:spLocks/>
          </p:cNvSpPr>
          <p:nvPr userDrawn="1"/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2286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F6A76F-62D7-4B23-D881-BF7702CA4083}"/>
              </a:ext>
            </a:extLst>
          </p:cNvPr>
          <p:cNvCxnSpPr>
            <a:cxnSpLocks/>
          </p:cNvCxnSpPr>
          <p:nvPr userDrawn="1"/>
        </p:nvCxnSpPr>
        <p:spPr>
          <a:xfrm>
            <a:off x="8401290" y="2827285"/>
            <a:ext cx="0" cy="12777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6867BE-1053-3220-A44F-96A983471BBA}"/>
              </a:ext>
            </a:extLst>
          </p:cNvPr>
          <p:cNvCxnSpPr>
            <a:cxnSpLocks/>
          </p:cNvCxnSpPr>
          <p:nvPr userDrawn="1"/>
        </p:nvCxnSpPr>
        <p:spPr>
          <a:xfrm>
            <a:off x="8407078" y="4529510"/>
            <a:ext cx="0" cy="11480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3F7FD9-CD66-3593-CBDD-2AAFC648952E}"/>
              </a:ext>
            </a:extLst>
          </p:cNvPr>
          <p:cNvCxnSpPr>
            <a:cxnSpLocks/>
          </p:cNvCxnSpPr>
          <p:nvPr userDrawn="1"/>
        </p:nvCxnSpPr>
        <p:spPr>
          <a:xfrm flipV="1">
            <a:off x="8611563" y="2760417"/>
            <a:ext cx="0" cy="13252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40C5ED-579F-3A49-909D-11ABBA7A06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617351" y="4529510"/>
            <a:ext cx="0" cy="110717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2488F-F109-3B58-051A-85ED1EF1566A}"/>
              </a:ext>
            </a:extLst>
          </p:cNvPr>
          <p:cNvSpPr/>
          <p:nvPr userDrawn="1"/>
        </p:nvSpPr>
        <p:spPr>
          <a:xfrm>
            <a:off x="738827" y="1559130"/>
            <a:ext cx="5117630" cy="2273620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br>
              <a:rPr lang="en-US" sz="3200" b="1">
                <a:solidFill>
                  <a:schemeClr val="bg1"/>
                </a:solidFill>
                <a:latin typeface="+mj-lt"/>
              </a:rPr>
            </a:br>
            <a:endParaRPr lang="en-US" sz="3200" b="1">
              <a:solidFill>
                <a:schemeClr val="bg1"/>
              </a:solidFill>
              <a:latin typeface="Invention" panose="020B0503020008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01702-E91D-B111-DCF4-B46B95B23F77}"/>
              </a:ext>
            </a:extLst>
          </p:cNvPr>
          <p:cNvSpPr/>
          <p:nvPr userDrawn="1"/>
        </p:nvSpPr>
        <p:spPr>
          <a:xfrm>
            <a:off x="6178918" y="4117212"/>
            <a:ext cx="5117630" cy="2273620"/>
          </a:xfrm>
          <a:prstGeom prst="rect">
            <a:avLst/>
          </a:prstGeom>
          <a:solidFill>
            <a:srgbClr val="69B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bg1"/>
              </a:solidFill>
              <a:latin typeface="Invention" panose="020B0503020008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7290A-7AEB-9A19-08B2-4A44CA0F5353}"/>
              </a:ext>
            </a:extLst>
          </p:cNvPr>
          <p:cNvSpPr/>
          <p:nvPr userDrawn="1"/>
        </p:nvSpPr>
        <p:spPr>
          <a:xfrm>
            <a:off x="713117" y="4120935"/>
            <a:ext cx="5117630" cy="2273620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bg1"/>
              </a:solidFill>
              <a:latin typeface="Invention" panose="020B0503020008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0BC575-E302-ACD7-966C-2DC6DB2E5E2B}"/>
              </a:ext>
            </a:extLst>
          </p:cNvPr>
          <p:cNvSpPr/>
          <p:nvPr userDrawn="1"/>
        </p:nvSpPr>
        <p:spPr>
          <a:xfrm>
            <a:off x="6169170" y="1548153"/>
            <a:ext cx="5117630" cy="2273620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bg1"/>
              </a:solidFill>
              <a:latin typeface="Invention" panose="020B0503020008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1ADECD-9544-5CC3-3926-1E528A78C298}"/>
              </a:ext>
            </a:extLst>
          </p:cNvPr>
          <p:cNvSpPr txBox="1"/>
          <p:nvPr/>
        </p:nvSpPr>
        <p:spPr>
          <a:xfrm>
            <a:off x="8808720" y="0"/>
            <a:ext cx="3383280" cy="338554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840A2D57-3524-5AF2-F94B-6E1F4015A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8802" y="2515894"/>
            <a:ext cx="4297680" cy="1207008"/>
          </a:xfrm>
        </p:spPr>
        <p:txBody>
          <a:bodyPr anchor="t" anchorCtr="0">
            <a:norm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F75BF008-420D-E442-E5EF-F3ACBB9A42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9145" y="2525607"/>
            <a:ext cx="4297680" cy="1207008"/>
          </a:xfrm>
        </p:spPr>
        <p:txBody>
          <a:bodyPr anchor="t" anchorCtr="0">
            <a:norm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02746BBB-535D-C739-A094-A3383F8A6A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3092" y="5101580"/>
            <a:ext cx="4297680" cy="1207008"/>
          </a:xfrm>
        </p:spPr>
        <p:txBody>
          <a:bodyPr anchor="t" anchorCtr="0">
            <a:norm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A0366E06-9A64-2E84-B6C4-37B273C45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8893" y="5101580"/>
            <a:ext cx="4297680" cy="1200588"/>
          </a:xfrm>
        </p:spPr>
        <p:txBody>
          <a:bodyPr anchor="t" anchorCtr="0">
            <a:norm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7" name="Picture Placeholder 32">
            <a:extLst>
              <a:ext uri="{FF2B5EF4-FFF2-40B4-BE49-F238E27FC236}">
                <a16:creationId xmlns:a16="http://schemas.microsoft.com/office/drawing/2014/main" id="{E4A007F0-6617-31CA-04C2-51B4CC47D67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03323" y="1770982"/>
            <a:ext cx="695182" cy="6951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Aft>
                <a:spcPts val="1200"/>
              </a:spcAft>
              <a:defRPr/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8" name="Picture Placeholder 32">
            <a:extLst>
              <a:ext uri="{FF2B5EF4-FFF2-40B4-BE49-F238E27FC236}">
                <a16:creationId xmlns:a16="http://schemas.microsoft.com/office/drawing/2014/main" id="{CDBE941F-6E83-D6BB-7124-AB16A99AD7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31435" y="1770982"/>
            <a:ext cx="695182" cy="69518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39" name="Picture Placeholder 32">
            <a:extLst>
              <a:ext uri="{FF2B5EF4-FFF2-40B4-BE49-F238E27FC236}">
                <a16:creationId xmlns:a16="http://schemas.microsoft.com/office/drawing/2014/main" id="{FBCD6405-EE0A-39C5-6393-12D8F5B2E4F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03323" y="4354301"/>
            <a:ext cx="695182" cy="69518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40" name="Picture Placeholder 32">
            <a:extLst>
              <a:ext uri="{FF2B5EF4-FFF2-40B4-BE49-F238E27FC236}">
                <a16:creationId xmlns:a16="http://schemas.microsoft.com/office/drawing/2014/main" id="{6B145397-0264-BBF5-5653-55C64214DF6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31435" y="4354301"/>
            <a:ext cx="695182" cy="69518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0DD1C480-1991-93F7-CEDC-4EA8C574BE8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08720" y="0"/>
            <a:ext cx="3383280" cy="338554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8570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Column with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B88071-BD81-DCF4-2262-D17014F3A0B2}"/>
              </a:ext>
            </a:extLst>
          </p:cNvPr>
          <p:cNvSpPr txBox="1"/>
          <p:nvPr userDrawn="1"/>
        </p:nvSpPr>
        <p:spPr>
          <a:xfrm>
            <a:off x="8808720" y="0"/>
            <a:ext cx="3383280" cy="338554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84BB2D6F-A67C-A861-AC4F-461AD280D9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9392" y="0"/>
            <a:ext cx="2587752" cy="1719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9B6F47C5-A57C-9721-8746-0639EC3F6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9392" y="1712976"/>
            <a:ext cx="2587752" cy="1719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8AEDAE9C-FA78-6CC6-861C-93D787FB8E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79392" y="3425952"/>
            <a:ext cx="2587752" cy="1719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2ECB2A3F-AB2B-52E9-BA2C-5527E98E74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5138928"/>
            <a:ext cx="2587752" cy="1719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8466942-02BC-1183-EC39-BCC9C1C0E2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279392" cy="1719072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bIns="91440" rtlCol="0" anchor="ctr"/>
          <a:lstStyle>
            <a:lvl1pPr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22860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062156E-3455-8120-0410-52301020B2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1712976"/>
            <a:ext cx="4279392" cy="1719072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bIns="91440" rtlCol="0" anchor="ctr"/>
          <a:lstStyle>
            <a:lvl1pPr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228600"/>
            <a:r>
              <a:rPr lang="en-US"/>
              <a:t>Click to edit Master text styles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7A08F50-1FFD-DDE4-961E-8FD95AF607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25952"/>
            <a:ext cx="4279392" cy="1719072"/>
          </a:xfr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bIns="91440" rtlCol="0" anchor="ctr"/>
          <a:lstStyle>
            <a:lvl1pPr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22860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249CFB2-1FAB-CFA9-D2CB-9FD87AE720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5138928"/>
            <a:ext cx="4279392" cy="1719072"/>
          </a:xfr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bIns="91440" rtlCol="0" anchor="ctr"/>
          <a:lstStyle>
            <a:lvl1pPr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228600"/>
            <a:r>
              <a:rPr lang="en-US"/>
              <a:t>Click to edit Master text styles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FAA7559B-6AAE-D1D7-C2ED-94575FE210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47347" y="528100"/>
            <a:ext cx="4292252" cy="3469742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b"/>
          <a:lstStyle>
            <a:lvl1pPr algn="l">
              <a:defRPr lang="en-US" sz="48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defTabSz="228600"/>
            <a:r>
              <a:rPr lang="en-US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7041845D-3149-EA72-99ED-9EF3BED90E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47347" y="4346528"/>
            <a:ext cx="4292252" cy="724854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t"/>
          <a:lstStyle>
            <a:lvl1pPr algn="l">
              <a:defRPr lang="en-US" sz="24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defTabSz="228600"/>
            <a:r>
              <a:rPr lang="en-US"/>
              <a:t>Click to edit Master text styles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414BE2F9-B4EC-AF83-C023-622E11CC0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8720" y="2994"/>
            <a:ext cx="3383280" cy="338554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601291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Column with Fou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8466942-02BC-1183-EC39-BCC9C1C0E2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99048" cy="1719072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45920" tIns="91440" bIns="91440" rtlCol="0" anchor="ctr"/>
          <a:lstStyle>
            <a:lvl1pPr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22860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062156E-3455-8120-0410-52301020B2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1712976"/>
            <a:ext cx="6099048" cy="1719072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45920" tIns="91440" bIns="91440" rtlCol="0" anchor="ctr"/>
          <a:lstStyle>
            <a:lvl1pPr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228600"/>
            <a:r>
              <a:rPr lang="en-US"/>
              <a:t>Click to edit Master text styles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7A08F50-1FFD-DDE4-961E-8FD95AF607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25952"/>
            <a:ext cx="6099048" cy="1719072"/>
          </a:xfr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45920" tIns="91440" bIns="91440" rtlCol="0" anchor="ctr"/>
          <a:lstStyle>
            <a:lvl1pPr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22860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249CFB2-1FAB-CFA9-D2CB-9FD87AE720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5138928"/>
            <a:ext cx="6099048" cy="1719072"/>
          </a:xfr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45920" tIns="91440" bIns="91440" rtlCol="0" anchor="ctr"/>
          <a:lstStyle>
            <a:lvl1pPr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defTabSz="22860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B88071-BD81-DCF4-2262-D17014F3A0B2}"/>
              </a:ext>
            </a:extLst>
          </p:cNvPr>
          <p:cNvSpPr txBox="1"/>
          <p:nvPr/>
        </p:nvSpPr>
        <p:spPr>
          <a:xfrm>
            <a:off x="8808720" y="0"/>
            <a:ext cx="3383280" cy="338554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84BB2D6F-A67C-A861-AC4F-461AD280D99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4904" y="39928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9B6F47C5-A57C-9721-8746-0639EC3F6C6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4904" y="210616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8AEDAE9C-FA78-6CC6-861C-93D787FB8E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4904" y="3837432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2ECB2A3F-AB2B-52E9-BA2C-5527E98E74E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4904" y="5565775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FAA7559B-6AAE-D1D7-C2ED-94575FE210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98024" y="1196172"/>
            <a:ext cx="5216151" cy="449998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>
            <a:lvl1pPr algn="l">
              <a:defRPr lang="en-US" sz="48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defTabSz="228600"/>
            <a:r>
              <a:rPr lang="en-US"/>
              <a:t>Click to edit Master text styles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9E7D4C81-616F-41B5-CF8F-4C2CC5B6BD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08720" y="12908"/>
            <a:ext cx="3383280" cy="312738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26441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0FBC-C9B2-B11F-106F-0652DBAB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486EB1-930D-C659-2602-48915B087445}"/>
              </a:ext>
            </a:extLst>
          </p:cNvPr>
          <p:cNvSpPr/>
          <p:nvPr/>
        </p:nvSpPr>
        <p:spPr>
          <a:xfrm>
            <a:off x="377825" y="1377907"/>
            <a:ext cx="2099668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931FB5-652A-5032-2033-6111F410DF8A}"/>
              </a:ext>
            </a:extLst>
          </p:cNvPr>
          <p:cNvSpPr/>
          <p:nvPr/>
        </p:nvSpPr>
        <p:spPr>
          <a:xfrm>
            <a:off x="2711996" y="1377907"/>
            <a:ext cx="2099668" cy="5486400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4634B-EA3A-FFCB-31A9-49DFFD610CE9}"/>
              </a:ext>
            </a:extLst>
          </p:cNvPr>
          <p:cNvSpPr/>
          <p:nvPr/>
        </p:nvSpPr>
        <p:spPr>
          <a:xfrm>
            <a:off x="5046166" y="1377907"/>
            <a:ext cx="2099667" cy="5486400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78167F-AB23-322D-83B5-5BEBE3975170}"/>
              </a:ext>
            </a:extLst>
          </p:cNvPr>
          <p:cNvSpPr/>
          <p:nvPr/>
        </p:nvSpPr>
        <p:spPr>
          <a:xfrm>
            <a:off x="7380338" y="1377907"/>
            <a:ext cx="2099666" cy="548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54363C-EDBC-E8B2-4B48-13C819970347}"/>
              </a:ext>
            </a:extLst>
          </p:cNvPr>
          <p:cNvSpPr/>
          <p:nvPr/>
        </p:nvSpPr>
        <p:spPr>
          <a:xfrm>
            <a:off x="9714506" y="1377907"/>
            <a:ext cx="2099665" cy="548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00A291AA-D359-305B-320D-AA4980560D5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42196" y="1501820"/>
            <a:ext cx="1770927" cy="870235"/>
          </a:xfrm>
        </p:spPr>
        <p:txBody>
          <a:bodyPr anchor="ctr" anchorCtr="0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F127B577-CE61-3ECA-C708-836F263F0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6367" y="1501820"/>
            <a:ext cx="1770927" cy="870235"/>
          </a:xfrm>
        </p:spPr>
        <p:txBody>
          <a:bodyPr anchor="ctr" anchorCtr="0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4E50CAC2-FC4E-CBBD-EC89-9B673D555B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0536" y="1529373"/>
            <a:ext cx="1770927" cy="870235"/>
          </a:xfrm>
        </p:spPr>
        <p:txBody>
          <a:bodyPr anchor="ctr" anchorCtr="0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C9608D0B-64E5-C131-879B-D00B08BFD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44708" y="1529374"/>
            <a:ext cx="1770927" cy="870235"/>
          </a:xfrm>
        </p:spPr>
        <p:txBody>
          <a:bodyPr anchor="ctr" anchorCtr="0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29A03164-9138-C679-569A-0FE41C9865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78875" y="1529374"/>
            <a:ext cx="1770927" cy="870235"/>
          </a:xfrm>
        </p:spPr>
        <p:txBody>
          <a:bodyPr anchor="ctr" anchorCtr="0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D7F4B0DE-BB68-EDBC-06B9-80D03B7551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196" y="4036746"/>
            <a:ext cx="1770927" cy="2549249"/>
          </a:xfrm>
        </p:spPr>
        <p:txBody>
          <a:bodyPr anchor="t" anchorCtr="0"/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60A4BCDC-D98B-4233-4A17-0D78CAD1E6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6367" y="4059006"/>
            <a:ext cx="1770927" cy="2549249"/>
          </a:xfrm>
        </p:spPr>
        <p:txBody>
          <a:bodyPr anchor="t" anchorCtr="0"/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8ED87435-5BD2-BCD5-B65B-17C4A25884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0536" y="4054000"/>
            <a:ext cx="1770927" cy="2549249"/>
          </a:xfrm>
        </p:spPr>
        <p:txBody>
          <a:bodyPr anchor="t" anchorCtr="0"/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5354DFCC-9750-6456-8C84-9A74C04FCA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44708" y="4054001"/>
            <a:ext cx="1770927" cy="2549249"/>
          </a:xfrm>
        </p:spPr>
        <p:txBody>
          <a:bodyPr anchor="t" anchorCtr="0"/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912E4D6B-C290-A116-DE8C-E47902136C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78875" y="4036746"/>
            <a:ext cx="1770927" cy="2549249"/>
          </a:xfrm>
        </p:spPr>
        <p:txBody>
          <a:bodyPr anchor="t" anchorCtr="0"/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D61408-A211-CD28-55CC-039E862903B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77824" y="2505436"/>
            <a:ext cx="2099668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7649CEB-726E-1481-B0ED-49431A174FC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711996" y="2505436"/>
            <a:ext cx="2099668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D5B296B-D08A-7263-04CD-00A7CE67625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6167" y="2505436"/>
            <a:ext cx="2099666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0D05DC0C-D79D-0AE9-B889-3002EB01941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80337" y="2505436"/>
            <a:ext cx="2099665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5DD9892-FF46-3BD5-B3F8-E3AED3D56E1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14507" y="2505436"/>
            <a:ext cx="2099664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03232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16755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4" y="2085628"/>
            <a:ext cx="114363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  <a:sym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287792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with Images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0FBC-C9B2-B11F-106F-0652DBAB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486EB1-930D-C659-2602-48915B087445}"/>
              </a:ext>
            </a:extLst>
          </p:cNvPr>
          <p:cNvSpPr/>
          <p:nvPr/>
        </p:nvSpPr>
        <p:spPr>
          <a:xfrm>
            <a:off x="384387" y="1572783"/>
            <a:ext cx="2103120" cy="52915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931FB5-652A-5032-2033-6111F410DF8A}"/>
              </a:ext>
            </a:extLst>
          </p:cNvPr>
          <p:cNvSpPr/>
          <p:nvPr/>
        </p:nvSpPr>
        <p:spPr>
          <a:xfrm>
            <a:off x="2728347" y="1572783"/>
            <a:ext cx="2103120" cy="5291524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4634B-EA3A-FFCB-31A9-49DFFD610CE9}"/>
              </a:ext>
            </a:extLst>
          </p:cNvPr>
          <p:cNvSpPr/>
          <p:nvPr/>
        </p:nvSpPr>
        <p:spPr>
          <a:xfrm>
            <a:off x="5072307" y="1572783"/>
            <a:ext cx="2103120" cy="5291524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78167F-AB23-322D-83B5-5BEBE3975170}"/>
              </a:ext>
            </a:extLst>
          </p:cNvPr>
          <p:cNvSpPr/>
          <p:nvPr/>
        </p:nvSpPr>
        <p:spPr>
          <a:xfrm>
            <a:off x="7416267" y="1589082"/>
            <a:ext cx="2099668" cy="52915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54363C-EDBC-E8B2-4B48-13C819970347}"/>
              </a:ext>
            </a:extLst>
          </p:cNvPr>
          <p:cNvSpPr/>
          <p:nvPr/>
        </p:nvSpPr>
        <p:spPr>
          <a:xfrm>
            <a:off x="9756775" y="1572783"/>
            <a:ext cx="2103120" cy="52915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00A291AA-D359-305B-320D-AA4980560D5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50484" y="1853468"/>
            <a:ext cx="1770927" cy="870235"/>
          </a:xfrm>
        </p:spPr>
        <p:txBody>
          <a:bodyPr anchor="ctr" anchorCtr="0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F127B577-CE61-3ECA-C708-836F263F0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94444" y="1853468"/>
            <a:ext cx="1770927" cy="870235"/>
          </a:xfrm>
        </p:spPr>
        <p:txBody>
          <a:bodyPr anchor="ctr" anchorCtr="0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4E50CAC2-FC4E-CBBD-EC89-9B673D555B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8404" y="1853468"/>
            <a:ext cx="1770927" cy="870235"/>
          </a:xfrm>
        </p:spPr>
        <p:txBody>
          <a:bodyPr anchor="ctr" anchorCtr="0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C9608D0B-64E5-C131-879B-D00B08BFD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80638" y="1853468"/>
            <a:ext cx="1770927" cy="870235"/>
          </a:xfrm>
        </p:spPr>
        <p:txBody>
          <a:bodyPr anchor="ctr" anchorCtr="0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29A03164-9138-C679-569A-0FE41C9865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22872" y="1853468"/>
            <a:ext cx="1770927" cy="870235"/>
          </a:xfrm>
        </p:spPr>
        <p:txBody>
          <a:bodyPr anchor="ctr" anchorCtr="0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D7F4B0DE-BB68-EDBC-06B9-80D03B7551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484" y="4352081"/>
            <a:ext cx="1770927" cy="2233914"/>
          </a:xfrm>
        </p:spPr>
        <p:txBody>
          <a:bodyPr anchor="t" anchorCtr="0"/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60A4BCDC-D98B-4233-4A17-0D78CAD1E6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4444" y="4374341"/>
            <a:ext cx="1770927" cy="2233914"/>
          </a:xfrm>
        </p:spPr>
        <p:txBody>
          <a:bodyPr anchor="t" anchorCtr="0"/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8ED87435-5BD2-BCD5-B65B-17C4A25884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38404" y="4369335"/>
            <a:ext cx="1770927" cy="2233914"/>
          </a:xfrm>
        </p:spPr>
        <p:txBody>
          <a:bodyPr anchor="t" anchorCtr="0"/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5354DFCC-9750-6456-8C84-9A74C04FCA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80638" y="4369336"/>
            <a:ext cx="1770927" cy="2233914"/>
          </a:xfrm>
        </p:spPr>
        <p:txBody>
          <a:bodyPr anchor="t" anchorCtr="0"/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912E4D6B-C290-A116-DE8C-E47902136C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22872" y="4352081"/>
            <a:ext cx="1770927" cy="2233914"/>
          </a:xfrm>
        </p:spPr>
        <p:txBody>
          <a:bodyPr anchor="t" anchorCtr="0"/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DC114C-4576-3F5C-4D44-033D19BECACC}"/>
              </a:ext>
            </a:extLst>
          </p:cNvPr>
          <p:cNvSpPr/>
          <p:nvPr userDrawn="1"/>
        </p:nvSpPr>
        <p:spPr>
          <a:xfrm flipH="1">
            <a:off x="1207347" y="1309794"/>
            <a:ext cx="457200" cy="457200"/>
          </a:xfrm>
          <a:prstGeom prst="rect">
            <a:avLst/>
          </a:prstGeom>
          <a:solidFill>
            <a:srgbClr val="00857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vention" panose="020B050302000802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79F6F7-5DB2-28A2-A6D1-42D456A65685}"/>
              </a:ext>
            </a:extLst>
          </p:cNvPr>
          <p:cNvSpPr/>
          <p:nvPr userDrawn="1"/>
        </p:nvSpPr>
        <p:spPr>
          <a:xfrm flipH="1">
            <a:off x="3551307" y="1309794"/>
            <a:ext cx="457200" cy="457200"/>
          </a:xfrm>
          <a:prstGeom prst="rect">
            <a:avLst/>
          </a:prstGeom>
          <a:solidFill>
            <a:srgbClr val="0C234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vention" panose="020B0503020008020204" pitchFamily="34" charset="0"/>
              </a:rPr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E18C22-D501-8ADD-F462-1AB214EE5027}"/>
              </a:ext>
            </a:extLst>
          </p:cNvPr>
          <p:cNvSpPr/>
          <p:nvPr userDrawn="1"/>
        </p:nvSpPr>
        <p:spPr>
          <a:xfrm flipH="1">
            <a:off x="5895267" y="1309794"/>
            <a:ext cx="457200" cy="457200"/>
          </a:xfrm>
          <a:prstGeom prst="rect">
            <a:avLst/>
          </a:prstGeom>
          <a:solidFill>
            <a:srgbClr val="6ECEB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vention" panose="020B0503020008020204" pitchFamily="34" charset="0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990EA-826D-DDF4-6218-ED315A78DB7E}"/>
              </a:ext>
            </a:extLst>
          </p:cNvPr>
          <p:cNvSpPr/>
          <p:nvPr userDrawn="1"/>
        </p:nvSpPr>
        <p:spPr>
          <a:xfrm flipH="1">
            <a:off x="8237501" y="1309794"/>
            <a:ext cx="457200" cy="457200"/>
          </a:xfrm>
          <a:prstGeom prst="rect">
            <a:avLst/>
          </a:prstGeom>
          <a:solidFill>
            <a:schemeClr val="bg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vention" panose="020B0503020008020204" pitchFamily="34" charset="0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520EB-8B94-C05C-8784-F70E4F4F4A2B}"/>
              </a:ext>
            </a:extLst>
          </p:cNvPr>
          <p:cNvSpPr/>
          <p:nvPr userDrawn="1"/>
        </p:nvSpPr>
        <p:spPr>
          <a:xfrm flipH="1">
            <a:off x="10579735" y="1309794"/>
            <a:ext cx="457200" cy="457200"/>
          </a:xfrm>
          <a:prstGeom prst="rect">
            <a:avLst/>
          </a:prstGeom>
          <a:solidFill>
            <a:schemeClr val="accent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vention" panose="020B0503020008020204" pitchFamily="34" charset="0"/>
              </a:rPr>
              <a:t>5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3007F99-E663-2875-FDAA-AB1D5B62818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4387" y="2863244"/>
            <a:ext cx="2103120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8E4BDD1-A3EA-302F-15E5-06D3E10BD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728347" y="2863244"/>
            <a:ext cx="2103120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AC3FBFE-27EF-2F23-856E-DBA03A45146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72307" y="2863244"/>
            <a:ext cx="2103120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854685D-52C5-5B25-2F18-F5B5B541D5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16267" y="2863244"/>
            <a:ext cx="2103120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393B3E96-07DD-B775-BAB5-98450C67DA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56775" y="2863244"/>
            <a:ext cx="2103120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57">
            <a:extLst>
              <a:ext uri="{FF2B5EF4-FFF2-40B4-BE49-F238E27FC236}">
                <a16:creationId xmlns:a16="http://schemas.microsoft.com/office/drawing/2014/main" id="{81A7DF6A-5C38-E2F2-5A3D-67335339689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72307" y="2863244"/>
            <a:ext cx="2103120" cy="1371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0C234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984904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x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3A88C1EB-0AD6-AA6E-D296-300EE525DA0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6000" y="1260450"/>
            <a:ext cx="5718175" cy="21685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29A96-ACC9-C0D8-7E50-1CC08E3F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1C15C-DFEC-1671-7431-A2A7420D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EF740-7006-0CE1-4096-D069E025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5CB67-443B-01E8-A508-429C1D41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58CC92-BD8F-6519-04B5-03590DA91655}"/>
              </a:ext>
            </a:extLst>
          </p:cNvPr>
          <p:cNvSpPr/>
          <p:nvPr userDrawn="1"/>
        </p:nvSpPr>
        <p:spPr>
          <a:xfrm>
            <a:off x="949032" y="3446970"/>
            <a:ext cx="11243846" cy="2822308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2A40B3-29EC-93EF-D16B-34516EE252A7}"/>
              </a:ext>
            </a:extLst>
          </p:cNvPr>
          <p:cNvCxnSpPr>
            <a:cxnSpLocks/>
          </p:cNvCxnSpPr>
          <p:nvPr userDrawn="1"/>
        </p:nvCxnSpPr>
        <p:spPr>
          <a:xfrm>
            <a:off x="1333035" y="5238577"/>
            <a:ext cx="1019951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2C6456-F309-CA87-C4F4-18D314D588FB}"/>
              </a:ext>
            </a:extLst>
          </p:cNvPr>
          <p:cNvCxnSpPr>
            <a:cxnSpLocks/>
          </p:cNvCxnSpPr>
          <p:nvPr userDrawn="1"/>
        </p:nvCxnSpPr>
        <p:spPr>
          <a:xfrm flipV="1">
            <a:off x="4669070" y="4543273"/>
            <a:ext cx="0" cy="144338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AE6A3D-1F59-8313-2EDD-05C31324D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67773" y="4543273"/>
            <a:ext cx="0" cy="144338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9EC99742-4C0F-71E8-B2E5-D5095B0ABB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4" y="1722229"/>
            <a:ext cx="5585653" cy="130772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7D005F24-5C94-7F6D-52AB-276E7FE61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9269" y="3882195"/>
            <a:ext cx="10197940" cy="493536"/>
          </a:xfrm>
        </p:spPr>
        <p:txBody>
          <a:bodyPr/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02B9BD05-3AFF-C4A0-37D7-960409D5C6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31127" y="4611356"/>
            <a:ext cx="2414368" cy="493536"/>
          </a:xfrm>
        </p:spPr>
        <p:txBody>
          <a:bodyPr anchor="ctr" anchorCtr="0"/>
          <a:lstStyle>
            <a:lvl1pPr>
              <a:defRPr sz="18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ADA09F78-B847-72BC-5CBD-9DEBE552B5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4655" y="4631734"/>
            <a:ext cx="2414368" cy="493536"/>
          </a:xfrm>
        </p:spPr>
        <p:txBody>
          <a:bodyPr anchor="ctr" anchorCtr="0"/>
          <a:lstStyle>
            <a:lvl1pPr>
              <a:defRPr sz="18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15525EF7-114D-A928-CC6C-5EB1D4403E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31127" y="5406120"/>
            <a:ext cx="2414368" cy="493536"/>
          </a:xfrm>
        </p:spPr>
        <p:txBody>
          <a:bodyPr anchor="ctr" anchorCtr="0"/>
          <a:lstStyle>
            <a:lvl1pPr>
              <a:defRPr sz="18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8A46C0F9-7074-8549-D545-4DFDE412F1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24655" y="5406120"/>
            <a:ext cx="2414368" cy="493536"/>
          </a:xfrm>
        </p:spPr>
        <p:txBody>
          <a:bodyPr anchor="ctr" anchorCtr="0"/>
          <a:lstStyle>
            <a:lvl1pPr>
              <a:defRPr sz="18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365FCAFE-B116-59B7-724E-3AA8AA808A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8184" y="4634254"/>
            <a:ext cx="2414368" cy="493536"/>
          </a:xfrm>
        </p:spPr>
        <p:txBody>
          <a:bodyPr anchor="ctr" anchorCtr="0"/>
          <a:lstStyle>
            <a:lvl1pPr>
              <a:defRPr sz="18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F5CFBA2E-1CA2-8C55-B6FC-BC8D19770B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18184" y="5409692"/>
            <a:ext cx="2414368" cy="493536"/>
          </a:xfrm>
        </p:spPr>
        <p:txBody>
          <a:bodyPr anchor="ctr" anchorCtr="0"/>
          <a:lstStyle>
            <a:lvl1pPr>
              <a:defRPr sz="18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Picture Placeholder 45">
            <a:extLst>
              <a:ext uri="{FF2B5EF4-FFF2-40B4-BE49-F238E27FC236}">
                <a16:creationId xmlns:a16="http://schemas.microsoft.com/office/drawing/2014/main" id="{D3CE4B26-35F4-52A0-9DF6-376FC706B8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9269" y="4518348"/>
            <a:ext cx="663575" cy="6635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53" name="Picture Placeholder 45">
            <a:extLst>
              <a:ext uri="{FF2B5EF4-FFF2-40B4-BE49-F238E27FC236}">
                <a16:creationId xmlns:a16="http://schemas.microsoft.com/office/drawing/2014/main" id="{E326DCED-063F-DA1D-41FD-41EDD5C1B66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822347" y="5303228"/>
            <a:ext cx="663575" cy="6635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B7BD1F20-66D4-8CF3-DE23-8A5D49771E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52625" y="5303228"/>
            <a:ext cx="663575" cy="6635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55" name="Picture Placeholder 45">
            <a:extLst>
              <a:ext uri="{FF2B5EF4-FFF2-40B4-BE49-F238E27FC236}">
                <a16:creationId xmlns:a16="http://schemas.microsoft.com/office/drawing/2014/main" id="{8FFB6012-94F3-298E-1272-61F1C881824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36385" y="4518348"/>
            <a:ext cx="663575" cy="6635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56" name="Picture Placeholder 45">
            <a:extLst>
              <a:ext uri="{FF2B5EF4-FFF2-40B4-BE49-F238E27FC236}">
                <a16:creationId xmlns:a16="http://schemas.microsoft.com/office/drawing/2014/main" id="{1F18E35C-E267-3311-B1EB-985B97EC2B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25165" y="4518348"/>
            <a:ext cx="663575" cy="6635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57" name="Picture Placeholder 45">
            <a:extLst>
              <a:ext uri="{FF2B5EF4-FFF2-40B4-BE49-F238E27FC236}">
                <a16:creationId xmlns:a16="http://schemas.microsoft.com/office/drawing/2014/main" id="{96E2EE47-2929-A2D0-864D-900EBFD7012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34537" y="5303228"/>
            <a:ext cx="663575" cy="6635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add icon</a:t>
            </a:r>
          </a:p>
        </p:txBody>
      </p:sp>
    </p:spTree>
    <p:extLst>
      <p:ext uri="{BB962C8B-B14F-4D97-AF65-F5344CB8AC3E}">
        <p14:creationId xmlns:p14="http://schemas.microsoft.com/office/powerpoint/2010/main" val="2090699311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FD4B-0143-44B2-AF27-F38BEA0C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11436350" cy="850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DAD9-6320-48A9-B45C-F84E2C9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55E69-8D16-4484-9996-C9113A3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7556-384E-4545-9AB5-A0F93C7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511359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/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9445752" cy="4265503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36F06-EA18-C44C-A97B-2279D3B41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94516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Right with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FEDFE-19F1-3467-E84F-2A3AEFCA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358A-FAC6-D09A-038E-341A4907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764F4-04A5-1893-8DF4-0E04DBD8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A738D-690B-1C8E-FA9D-04F21AF12EA9}"/>
              </a:ext>
            </a:extLst>
          </p:cNvPr>
          <p:cNvSpPr txBox="1"/>
          <p:nvPr userDrawn="1"/>
        </p:nvSpPr>
        <p:spPr>
          <a:xfrm>
            <a:off x="-372533" y="18436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CF672-33BE-D995-FCD8-6CE95F07CDCC}"/>
              </a:ext>
            </a:extLst>
          </p:cNvPr>
          <p:cNvSpPr txBox="1"/>
          <p:nvPr userDrawn="1"/>
        </p:nvSpPr>
        <p:spPr>
          <a:xfrm>
            <a:off x="-578498" y="210871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E6DCD3-6AF2-1E83-EE51-EE94FB470E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825" y="4902542"/>
            <a:ext cx="3600450" cy="1405659"/>
          </a:xfrm>
        </p:spPr>
        <p:txBody>
          <a:bodyPr/>
          <a:lstStyle>
            <a:lvl1pPr>
              <a:defRPr sz="1800">
                <a:solidFill>
                  <a:srgbClr val="00857C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B109727-4384-029F-E03D-D181B048D3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5775" y="4918010"/>
            <a:ext cx="3600450" cy="1405659"/>
          </a:xfrm>
        </p:spPr>
        <p:txBody>
          <a:bodyPr/>
          <a:lstStyle>
            <a:lvl1pPr>
              <a:defRPr sz="18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FB1AED6-8228-6EAB-8C1E-BAF18A4F4D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3725" y="4906000"/>
            <a:ext cx="3600450" cy="1405659"/>
          </a:xfrm>
        </p:spPr>
        <p:txBody>
          <a:bodyPr/>
          <a:lstStyle>
            <a:lvl1pPr>
              <a:defRPr sz="18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21B4D635-ED91-D6E3-D6B7-C47A023179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7824" y="0"/>
            <a:ext cx="11814175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594832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6AD61-E031-742B-459F-7505DA2B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B8161-E1B5-1017-8993-6EAED635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C2A29-C6D2-2E60-C804-56367EE3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FB676-2DAB-8320-974C-66CE5E4936A9}"/>
              </a:ext>
            </a:extLst>
          </p:cNvPr>
          <p:cNvSpPr txBox="1"/>
          <p:nvPr userDrawn="1"/>
        </p:nvSpPr>
        <p:spPr>
          <a:xfrm>
            <a:off x="-372533" y="18436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AEFFC9-8E30-EE69-319A-76FB8C3B8B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8186" y="4904668"/>
            <a:ext cx="4665663" cy="1380383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5DD08DF-D6C9-2EED-3B76-BA8A98ACA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904668"/>
            <a:ext cx="4665663" cy="1380383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A0205050-A9B6-D648-B944-3A054E72C3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1999" cy="459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63239884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Left with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28007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Left with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B7EDB-B996-BA42-902D-C20ED98AB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7890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Righ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0F0D-A983-4160-86AD-209E0D3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525F3-B2B6-4542-956B-C67A77F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82B12-C03F-4C3B-A37D-2ABAB8B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5E94F0-46CB-FA4D-A7A8-113331E152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2223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Lef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D0B2-0D79-A5AB-957C-64F71E48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505C9-6D1D-BED4-7A7E-D7847FDC8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F08C5-B0D1-6AC0-248B-846715FC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E6E73-EEB6-AC2C-C1FA-1124EDFE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EB545-5A2F-45A4-B1A3-2B11DC5EFE93}"/>
              </a:ext>
            </a:extLst>
          </p:cNvPr>
          <p:cNvSpPr txBox="1"/>
          <p:nvPr userDrawn="1"/>
        </p:nvSpPr>
        <p:spPr>
          <a:xfrm>
            <a:off x="-372533" y="18436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D4A0C-62EF-B456-A84F-6F654A341CBA}"/>
              </a:ext>
            </a:extLst>
          </p:cNvPr>
          <p:cNvSpPr txBox="1"/>
          <p:nvPr userDrawn="1"/>
        </p:nvSpPr>
        <p:spPr>
          <a:xfrm>
            <a:off x="-578498" y="210871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CB48-46BE-80D4-8ED2-98486B55709D}"/>
              </a:ext>
            </a:extLst>
          </p:cNvPr>
          <p:cNvSpPr txBox="1"/>
          <p:nvPr userDrawn="1"/>
        </p:nvSpPr>
        <p:spPr>
          <a:xfrm>
            <a:off x="-1063690" y="16981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6812B-1DC7-870F-6E99-17CD2CE6BA0C}"/>
              </a:ext>
            </a:extLst>
          </p:cNvPr>
          <p:cNvSpPr txBox="1"/>
          <p:nvPr/>
        </p:nvSpPr>
        <p:spPr>
          <a:xfrm>
            <a:off x="8808720" y="0"/>
            <a:ext cx="3383280" cy="338554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A65197-26C1-BA41-A065-ADF5B84246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8225" y="1648391"/>
            <a:ext cx="3155950" cy="1361027"/>
          </a:xfrm>
        </p:spPr>
        <p:txBody>
          <a:bodyPr/>
          <a:lstStyle>
            <a:lvl1pPr>
              <a:spcAft>
                <a:spcPts val="400"/>
              </a:spcAft>
              <a:defRPr sz="1800">
                <a:solidFill>
                  <a:srgbClr val="0C2340"/>
                </a:solidFill>
              </a:defRPr>
            </a:lvl1pPr>
            <a:lvl2pPr marL="0" indent="0">
              <a:spcAft>
                <a:spcPts val="400"/>
              </a:spcAft>
              <a:buNone/>
              <a:defRPr>
                <a:solidFill>
                  <a:srgbClr val="0C2340"/>
                </a:solidFill>
              </a:defRPr>
            </a:lvl2pPr>
            <a:lvl3pPr>
              <a:spcAft>
                <a:spcPts val="400"/>
              </a:spcAft>
              <a:defRPr>
                <a:solidFill>
                  <a:srgbClr val="0C2340"/>
                </a:solidFill>
              </a:defRPr>
            </a:lvl3pPr>
            <a:lvl4pPr>
              <a:spcAft>
                <a:spcPts val="400"/>
              </a:spcAft>
              <a:defRPr/>
            </a:lvl4pPr>
            <a:lvl5pPr>
              <a:spcAft>
                <a:spcPts val="400"/>
              </a:spcAft>
              <a:defRPr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06E2042-F305-1E4D-8765-3CEE638821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58225" y="3317406"/>
            <a:ext cx="3155950" cy="1361027"/>
          </a:xfrm>
        </p:spPr>
        <p:txBody>
          <a:bodyPr/>
          <a:lstStyle>
            <a:lvl1pPr>
              <a:spcAft>
                <a:spcPts val="400"/>
              </a:spcAft>
              <a:defRPr sz="1800">
                <a:solidFill>
                  <a:srgbClr val="0C2340"/>
                </a:solidFill>
              </a:defRPr>
            </a:lvl1pPr>
            <a:lvl2pPr marL="0" indent="0">
              <a:spcAft>
                <a:spcPts val="400"/>
              </a:spcAft>
              <a:buNone/>
              <a:defRPr>
                <a:solidFill>
                  <a:srgbClr val="0C2340"/>
                </a:solidFill>
              </a:defRPr>
            </a:lvl2pPr>
            <a:lvl3pPr>
              <a:spcAft>
                <a:spcPts val="400"/>
              </a:spcAft>
              <a:defRPr>
                <a:solidFill>
                  <a:srgbClr val="0C2340"/>
                </a:solidFill>
              </a:defRPr>
            </a:lvl3pPr>
            <a:lvl4pPr marL="349250" indent="0">
              <a:spcAft>
                <a:spcPts val="400"/>
              </a:spcAft>
              <a:buNone/>
              <a:defRPr/>
            </a:lvl4pPr>
            <a:lvl5pPr>
              <a:spcAft>
                <a:spcPts val="400"/>
              </a:spcAft>
              <a:defRPr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E34CE73-AE74-77EE-7B1A-E74E559C42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225" y="4986421"/>
            <a:ext cx="3155950" cy="1361027"/>
          </a:xfrm>
        </p:spPr>
        <p:txBody>
          <a:bodyPr/>
          <a:lstStyle>
            <a:lvl1pPr>
              <a:spcAft>
                <a:spcPts val="400"/>
              </a:spcAft>
              <a:defRPr sz="1800">
                <a:solidFill>
                  <a:srgbClr val="0C2340"/>
                </a:solidFill>
              </a:defRPr>
            </a:lvl1pPr>
            <a:lvl2pPr marL="0" indent="0">
              <a:spcAft>
                <a:spcPts val="400"/>
              </a:spcAft>
              <a:buNone/>
              <a:defRPr>
                <a:solidFill>
                  <a:srgbClr val="0C2340"/>
                </a:solidFill>
              </a:defRPr>
            </a:lvl2pPr>
            <a:lvl3pPr>
              <a:spcAft>
                <a:spcPts val="400"/>
              </a:spcAft>
              <a:defRPr>
                <a:solidFill>
                  <a:srgbClr val="0C2340"/>
                </a:solidFill>
              </a:defRPr>
            </a:lvl3pPr>
            <a:lvl4pPr>
              <a:spcAft>
                <a:spcPts val="400"/>
              </a:spcAft>
              <a:defRPr/>
            </a:lvl4pPr>
            <a:lvl5pPr>
              <a:spcAft>
                <a:spcPts val="400"/>
              </a:spcAft>
              <a:defRPr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936D5EE-8094-0213-674A-4F3DFE3FA3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47825"/>
            <a:ext cx="8081963" cy="52101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A70435-12AD-E33C-9F3B-CE76257413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08720" y="0"/>
            <a:ext cx="3383280" cy="338554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7295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7778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1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7823" y="2158989"/>
            <a:ext cx="3996177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377823" y="1227050"/>
            <a:ext cx="3996177" cy="664797"/>
          </a:xfrm>
        </p:spPr>
        <p:txBody>
          <a:bodyPr anchor="t">
            <a:noAutofit/>
          </a:bodyPr>
          <a:lstStyle>
            <a:lvl1pPr>
              <a:defRPr sz="2749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1622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Left with Four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4FEB-0548-7D5E-DCAD-E8E161EB9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2064" y="377825"/>
            <a:ext cx="4114904" cy="85010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57C"/>
                </a:solidFill>
              </a:defRPr>
            </a:lvl1pPr>
          </a:lstStyle>
          <a:p>
            <a:r>
              <a:rPr kumimoji="0" lang="en-US" sz="2400" b="1" u="none" strike="noStrike" kern="1200" cap="none" spc="0" normalizeH="0" baseline="0" noProof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 panose="020B0503020008020204" pitchFamily="34" charset="0"/>
                <a:ea typeface="+mj-ea"/>
                <a:cs typeface="+mj-cs"/>
              </a:rPr>
              <a:t>Headline text here</a:t>
            </a:r>
            <a:endParaRPr lang="en-US" sz="2400" b="1">
              <a:solidFill>
                <a:srgbClr val="00857C"/>
              </a:solidFill>
              <a:latin typeface="Invention" panose="020B0503020008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8D9AE-5AFA-67D4-E8BF-D433BC4E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49A11-5297-DA73-DF39-E3134039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2661F-671E-BFD6-7E76-1766D5E5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A73E79A-5DD3-80DA-68B7-493D54F358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3703" y="1423664"/>
            <a:ext cx="4111625" cy="85010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22FF1E0-CBAA-8909-D80A-85E613D413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3702" y="2576163"/>
            <a:ext cx="4111625" cy="85010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24B1D00-C1D7-682B-45B6-3881EDB33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02063" y="3728662"/>
            <a:ext cx="4111625" cy="85010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A1DBDB5-7AAD-D7F8-0FDE-07394477C4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02063" y="4881160"/>
            <a:ext cx="4111625" cy="85010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E66582B9-E999-ECCC-A757-A541BDA320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7196328" cy="63916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5FF5-9FE3-F1DB-48B2-4DF6390EC6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3286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and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0EF0-1BA1-49CF-B35E-118E146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08C3D-9B0C-4E74-9AB5-9E79B445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CBD4-335A-44B8-985A-019168B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7F807A-F369-4FBC-B5EB-675732DA4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377826"/>
            <a:ext cx="3860802" cy="30511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2283714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Li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16CFF-DB00-88EC-D825-22D21C2B93E7}"/>
              </a:ext>
            </a:extLst>
          </p:cNvPr>
          <p:cNvSpPr/>
          <p:nvPr userDrawn="1"/>
        </p:nvSpPr>
        <p:spPr>
          <a:xfrm>
            <a:off x="-115747" y="0"/>
            <a:ext cx="357657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CCCD6-443C-8B44-878A-06CB094BC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B96CF6-0216-FE91-9FAE-A2612D0DEAF3}"/>
              </a:ext>
            </a:extLst>
          </p:cNvPr>
          <p:cNvCxnSpPr>
            <a:cxnSpLocks/>
          </p:cNvCxnSpPr>
          <p:nvPr userDrawn="1"/>
        </p:nvCxnSpPr>
        <p:spPr>
          <a:xfrm>
            <a:off x="3297461" y="1037146"/>
            <a:ext cx="0" cy="5197797"/>
          </a:xfrm>
          <a:prstGeom prst="line">
            <a:avLst/>
          </a:prstGeom>
          <a:ln w="19050">
            <a:solidFill>
              <a:srgbClr val="0085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C25720-4F7B-93AE-EA97-4FAE4283C4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5597" y="1037146"/>
            <a:ext cx="8043862" cy="78638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rgbClr val="00857C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74BF87-B224-B270-241A-D747CA6A2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3101" y="2801712"/>
            <a:ext cx="8043862" cy="78638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rgbClr val="00857C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83FC421-4A68-2AC7-C81B-759EE78FB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5597" y="1919429"/>
            <a:ext cx="8043862" cy="78638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rgbClr val="00857C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8A76018-8597-9BCE-C02E-C67E73C1CD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5597" y="4566278"/>
            <a:ext cx="8043862" cy="78638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rgbClr val="00857C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5E39DD6-1EBE-209C-731D-DE48604050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63101" y="3683995"/>
            <a:ext cx="8043862" cy="78638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rgbClr val="00857C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9DE8FEE-74CA-E550-085E-94D0B72097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5597" y="5448559"/>
            <a:ext cx="8043862" cy="78638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rgbClr val="00857C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02D79A3D-4FC3-4C93-F91B-C9BD01EE70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76" y="1047747"/>
            <a:ext cx="2700241" cy="5187196"/>
          </a:xfrm>
        </p:spPr>
        <p:txBody>
          <a:bodyPr anchor="ctr" anchorCtr="0">
            <a:normAutofit/>
          </a:bodyPr>
          <a:lstStyle>
            <a:lvl1pPr>
              <a:spcBef>
                <a:spcPts val="0"/>
              </a:spcBef>
              <a:defRPr sz="3600"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69990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BCD7-3946-897A-E582-15005CA6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53245-679A-7138-8EBC-CDC91724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F159-C50E-493F-E4E4-1BE9578D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2E04F-BEDC-175F-1DC0-68123E0E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5E9BDC-BC78-5390-CE1D-D29287C1110F}"/>
              </a:ext>
            </a:extLst>
          </p:cNvPr>
          <p:cNvSpPr txBox="1"/>
          <p:nvPr userDrawn="1"/>
        </p:nvSpPr>
        <p:spPr>
          <a:xfrm>
            <a:off x="13573760" y="5303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E0B2A4-AE78-2000-11D6-9B61892F5D69}"/>
              </a:ext>
            </a:extLst>
          </p:cNvPr>
          <p:cNvCxnSpPr>
            <a:cxnSpLocks/>
          </p:cNvCxnSpPr>
          <p:nvPr userDrawn="1"/>
        </p:nvCxnSpPr>
        <p:spPr>
          <a:xfrm flipV="1">
            <a:off x="9770427" y="1808388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E47C87-C176-FB19-9718-5A13365E2708}"/>
              </a:ext>
            </a:extLst>
          </p:cNvPr>
          <p:cNvCxnSpPr>
            <a:cxnSpLocks/>
          </p:cNvCxnSpPr>
          <p:nvPr userDrawn="1"/>
        </p:nvCxnSpPr>
        <p:spPr>
          <a:xfrm flipV="1">
            <a:off x="5261904" y="1808388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C7C900-DDB6-5B69-4923-20BD0BEDF109}"/>
              </a:ext>
            </a:extLst>
          </p:cNvPr>
          <p:cNvCxnSpPr>
            <a:cxnSpLocks/>
          </p:cNvCxnSpPr>
          <p:nvPr userDrawn="1"/>
        </p:nvCxnSpPr>
        <p:spPr>
          <a:xfrm flipV="1">
            <a:off x="3010329" y="1808388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AE47E6-E240-0B21-96F0-501AEEE24F6D}"/>
              </a:ext>
            </a:extLst>
          </p:cNvPr>
          <p:cNvCxnSpPr>
            <a:cxnSpLocks/>
          </p:cNvCxnSpPr>
          <p:nvPr userDrawn="1"/>
        </p:nvCxnSpPr>
        <p:spPr>
          <a:xfrm flipV="1">
            <a:off x="7513479" y="1808388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AFFF50-9E72-7E98-4F0B-D635E29EF739}"/>
              </a:ext>
            </a:extLst>
          </p:cNvPr>
          <p:cNvCxnSpPr>
            <a:cxnSpLocks/>
          </p:cNvCxnSpPr>
          <p:nvPr userDrawn="1"/>
        </p:nvCxnSpPr>
        <p:spPr>
          <a:xfrm flipV="1">
            <a:off x="758754" y="1808388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5">
            <a:extLst>
              <a:ext uri="{FF2B5EF4-FFF2-40B4-BE49-F238E27FC236}">
                <a16:creationId xmlns:a16="http://schemas.microsoft.com/office/drawing/2014/main" id="{930F00BE-663F-3863-C3DC-DEB1376B2D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767" y="1740009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4" name="Text Placeholder 65">
            <a:extLst>
              <a:ext uri="{FF2B5EF4-FFF2-40B4-BE49-F238E27FC236}">
                <a16:creationId xmlns:a16="http://schemas.microsoft.com/office/drawing/2014/main" id="{D41D2A96-0453-3D2F-8CD1-553DB41734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905" y="1740009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6" name="Text Placeholder 65">
            <a:extLst>
              <a:ext uri="{FF2B5EF4-FFF2-40B4-BE49-F238E27FC236}">
                <a16:creationId xmlns:a16="http://schemas.microsoft.com/office/drawing/2014/main" id="{AB42C953-EF09-39C2-36F0-4F3C3CC395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48793" y="1740009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8" name="Text Placeholder 65">
            <a:extLst>
              <a:ext uri="{FF2B5EF4-FFF2-40B4-BE49-F238E27FC236}">
                <a16:creationId xmlns:a16="http://schemas.microsoft.com/office/drawing/2014/main" id="{93ED7851-227A-9B3F-E6DE-81EB81D616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4968" y="1740009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0" name="Text Placeholder 65">
            <a:extLst>
              <a:ext uri="{FF2B5EF4-FFF2-40B4-BE49-F238E27FC236}">
                <a16:creationId xmlns:a16="http://schemas.microsoft.com/office/drawing/2014/main" id="{E313666F-4C71-EB2D-6FB5-6374686FF4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6696" y="1740009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1" name="Text Placeholder 62">
            <a:extLst>
              <a:ext uri="{FF2B5EF4-FFF2-40B4-BE49-F238E27FC236}">
                <a16:creationId xmlns:a16="http://schemas.microsoft.com/office/drawing/2014/main" id="{759A1EDE-C0E1-A213-8094-26F94836CB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368" y="2183883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BAE84656-D248-1C04-C10B-D1C42F1807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3368" y="3450346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62">
            <a:extLst>
              <a:ext uri="{FF2B5EF4-FFF2-40B4-BE49-F238E27FC236}">
                <a16:creationId xmlns:a16="http://schemas.microsoft.com/office/drawing/2014/main" id="{8AD2A77C-26CB-D200-9932-DD0A40B2A8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368" y="4725471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C78930E6-10A9-C0C3-B140-1B874B7A65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14734" y="2183883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2">
            <a:extLst>
              <a:ext uri="{FF2B5EF4-FFF2-40B4-BE49-F238E27FC236}">
                <a16:creationId xmlns:a16="http://schemas.microsoft.com/office/drawing/2014/main" id="{2B6AE782-346C-0060-2200-2DB0EF2B0F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14734" y="3450346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62">
            <a:extLst>
              <a:ext uri="{FF2B5EF4-FFF2-40B4-BE49-F238E27FC236}">
                <a16:creationId xmlns:a16="http://schemas.microsoft.com/office/drawing/2014/main" id="{45FB239C-6C62-24DB-DF3F-C972A3BFC9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14734" y="4725471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2">
            <a:extLst>
              <a:ext uri="{FF2B5EF4-FFF2-40B4-BE49-F238E27FC236}">
                <a16:creationId xmlns:a16="http://schemas.microsoft.com/office/drawing/2014/main" id="{26EDDC5D-3BB6-F84D-DE72-1A9F310E99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48710" y="2183883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2">
            <a:extLst>
              <a:ext uri="{FF2B5EF4-FFF2-40B4-BE49-F238E27FC236}">
                <a16:creationId xmlns:a16="http://schemas.microsoft.com/office/drawing/2014/main" id="{E0DA5C81-3FF4-70FB-87BA-F06E74E6DF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04052" y="2183883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2">
            <a:extLst>
              <a:ext uri="{FF2B5EF4-FFF2-40B4-BE49-F238E27FC236}">
                <a16:creationId xmlns:a16="http://schemas.microsoft.com/office/drawing/2014/main" id="{4B32C5AB-45A6-83D9-6F63-726AED4A19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4052" y="3450346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2">
            <a:extLst>
              <a:ext uri="{FF2B5EF4-FFF2-40B4-BE49-F238E27FC236}">
                <a16:creationId xmlns:a16="http://schemas.microsoft.com/office/drawing/2014/main" id="{C67B8BA2-4B15-9E71-B0A0-AA6FC9F065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59394" y="2183883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2">
            <a:extLst>
              <a:ext uri="{FF2B5EF4-FFF2-40B4-BE49-F238E27FC236}">
                <a16:creationId xmlns:a16="http://schemas.microsoft.com/office/drawing/2014/main" id="{3FC05570-AE2C-0E02-BB49-7721D992439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48792" y="3450346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2">
            <a:extLst>
              <a:ext uri="{FF2B5EF4-FFF2-40B4-BE49-F238E27FC236}">
                <a16:creationId xmlns:a16="http://schemas.microsoft.com/office/drawing/2014/main" id="{EDD11146-0B26-9E6C-6294-4B240BBC12F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48710" y="3450346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2">
            <a:extLst>
              <a:ext uri="{FF2B5EF4-FFF2-40B4-BE49-F238E27FC236}">
                <a16:creationId xmlns:a16="http://schemas.microsoft.com/office/drawing/2014/main" id="{2B2C59D6-CF79-2412-1A84-2F81C2A2C2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48710" y="4725471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62">
            <a:extLst>
              <a:ext uri="{FF2B5EF4-FFF2-40B4-BE49-F238E27FC236}">
                <a16:creationId xmlns:a16="http://schemas.microsoft.com/office/drawing/2014/main" id="{92BB9D13-1E7B-AC61-1303-4A3AD9E600F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404052" y="4725471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2">
            <a:extLst>
              <a:ext uri="{FF2B5EF4-FFF2-40B4-BE49-F238E27FC236}">
                <a16:creationId xmlns:a16="http://schemas.microsoft.com/office/drawing/2014/main" id="{8ED2C07C-5F3D-D5B9-C26A-C64753D98C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48792" y="4725669"/>
            <a:ext cx="1527175" cy="734468"/>
          </a:xfrm>
        </p:spPr>
        <p:txBody>
          <a:bodyPr/>
          <a:lstStyle>
            <a:lvl1pPr>
              <a:defRPr sz="1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Vertical Text Placeholder 36">
            <a:extLst>
              <a:ext uri="{FF2B5EF4-FFF2-40B4-BE49-F238E27FC236}">
                <a16:creationId xmlns:a16="http://schemas.microsoft.com/office/drawing/2014/main" id="{F1BC1BFA-1F9B-BC2D-443C-0E90B3B5F769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716974" y="2179549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4" name="Vertical Text Placeholder 36">
            <a:extLst>
              <a:ext uri="{FF2B5EF4-FFF2-40B4-BE49-F238E27FC236}">
                <a16:creationId xmlns:a16="http://schemas.microsoft.com/office/drawing/2014/main" id="{BA1F1397-7803-B7C7-74D3-C0926DFD27BD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716460" y="3450346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5" name="Vertical Text Placeholder 36">
            <a:extLst>
              <a:ext uri="{FF2B5EF4-FFF2-40B4-BE49-F238E27FC236}">
                <a16:creationId xmlns:a16="http://schemas.microsoft.com/office/drawing/2014/main" id="{F3C16218-79CA-1314-214C-BC51D3189E93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718748" y="4715126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7" name="Vertical Text Placeholder 36">
            <a:extLst>
              <a:ext uri="{FF2B5EF4-FFF2-40B4-BE49-F238E27FC236}">
                <a16:creationId xmlns:a16="http://schemas.microsoft.com/office/drawing/2014/main" id="{D87EA648-F2F7-0781-E238-7C81E2C8D1DF}"/>
              </a:ext>
            </a:extLst>
          </p:cNvPr>
          <p:cNvSpPr>
            <a:spLocks noGrp="1"/>
          </p:cNvSpPr>
          <p:nvPr>
            <p:ph type="body" orient="vert" sz="quarter" idx="44" hasCustomPrompt="1"/>
          </p:nvPr>
        </p:nvSpPr>
        <p:spPr>
          <a:xfrm>
            <a:off x="2965673" y="2175171"/>
            <a:ext cx="79545" cy="743136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8" name="Vertical Text Placeholder 36">
            <a:extLst>
              <a:ext uri="{FF2B5EF4-FFF2-40B4-BE49-F238E27FC236}">
                <a16:creationId xmlns:a16="http://schemas.microsoft.com/office/drawing/2014/main" id="{EF29DA2B-A75B-4372-5B6B-27E8BF05DCB4}"/>
              </a:ext>
            </a:extLst>
          </p:cNvPr>
          <p:cNvSpPr>
            <a:spLocks noGrp="1"/>
          </p:cNvSpPr>
          <p:nvPr>
            <p:ph type="body" orient="vert" sz="quarter" idx="45" hasCustomPrompt="1"/>
          </p:nvPr>
        </p:nvSpPr>
        <p:spPr>
          <a:xfrm>
            <a:off x="2965159" y="3445968"/>
            <a:ext cx="79545" cy="743136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9" name="Vertical Text Placeholder 36">
            <a:extLst>
              <a:ext uri="{FF2B5EF4-FFF2-40B4-BE49-F238E27FC236}">
                <a16:creationId xmlns:a16="http://schemas.microsoft.com/office/drawing/2014/main" id="{FF1E2149-2E30-EEDE-FDFA-9C281FB3BC4A}"/>
              </a:ext>
            </a:extLst>
          </p:cNvPr>
          <p:cNvSpPr>
            <a:spLocks noGrp="1"/>
          </p:cNvSpPr>
          <p:nvPr>
            <p:ph type="body" orient="vert" sz="quarter" idx="46" hasCustomPrompt="1"/>
          </p:nvPr>
        </p:nvSpPr>
        <p:spPr>
          <a:xfrm>
            <a:off x="2967447" y="4710748"/>
            <a:ext cx="79545" cy="743136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50" name="Vertical Text Placeholder 36">
            <a:extLst>
              <a:ext uri="{FF2B5EF4-FFF2-40B4-BE49-F238E27FC236}">
                <a16:creationId xmlns:a16="http://schemas.microsoft.com/office/drawing/2014/main" id="{43758EB1-16E5-B26C-CBC4-BF324D014A09}"/>
              </a:ext>
            </a:extLst>
          </p:cNvPr>
          <p:cNvSpPr>
            <a:spLocks noGrp="1"/>
          </p:cNvSpPr>
          <p:nvPr>
            <p:ph type="body" orient="vert" sz="quarter" idx="47" hasCustomPrompt="1"/>
          </p:nvPr>
        </p:nvSpPr>
        <p:spPr>
          <a:xfrm>
            <a:off x="5222880" y="2175171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52" name="Vertical Text Placeholder 36">
            <a:extLst>
              <a:ext uri="{FF2B5EF4-FFF2-40B4-BE49-F238E27FC236}">
                <a16:creationId xmlns:a16="http://schemas.microsoft.com/office/drawing/2014/main" id="{CE2195E1-434B-14B3-A75E-D060404997B2}"/>
              </a:ext>
            </a:extLst>
          </p:cNvPr>
          <p:cNvSpPr>
            <a:spLocks noGrp="1"/>
          </p:cNvSpPr>
          <p:nvPr>
            <p:ph type="body" orient="vert" sz="quarter" idx="48" hasCustomPrompt="1"/>
          </p:nvPr>
        </p:nvSpPr>
        <p:spPr>
          <a:xfrm>
            <a:off x="5222366" y="3445968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54" name="Vertical Text Placeholder 36">
            <a:extLst>
              <a:ext uri="{FF2B5EF4-FFF2-40B4-BE49-F238E27FC236}">
                <a16:creationId xmlns:a16="http://schemas.microsoft.com/office/drawing/2014/main" id="{CD86C634-7DF7-A3BA-660D-82CB4CA3EAFA}"/>
              </a:ext>
            </a:extLst>
          </p:cNvPr>
          <p:cNvSpPr>
            <a:spLocks noGrp="1"/>
          </p:cNvSpPr>
          <p:nvPr>
            <p:ph type="body" orient="vert" sz="quarter" idx="49" hasCustomPrompt="1"/>
          </p:nvPr>
        </p:nvSpPr>
        <p:spPr>
          <a:xfrm>
            <a:off x="5224654" y="4710748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62" name="Vertical Text Placeholder 36">
            <a:extLst>
              <a:ext uri="{FF2B5EF4-FFF2-40B4-BE49-F238E27FC236}">
                <a16:creationId xmlns:a16="http://schemas.microsoft.com/office/drawing/2014/main" id="{E7D390AD-69C6-6B75-F275-D6D90D44BEDC}"/>
              </a:ext>
            </a:extLst>
          </p:cNvPr>
          <p:cNvSpPr>
            <a:spLocks noGrp="1"/>
          </p:cNvSpPr>
          <p:nvPr>
            <p:ph type="body" orient="vert" sz="quarter" idx="50" hasCustomPrompt="1"/>
          </p:nvPr>
        </p:nvSpPr>
        <p:spPr>
          <a:xfrm>
            <a:off x="7475043" y="2175171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63" name="Vertical Text Placeholder 36">
            <a:extLst>
              <a:ext uri="{FF2B5EF4-FFF2-40B4-BE49-F238E27FC236}">
                <a16:creationId xmlns:a16="http://schemas.microsoft.com/office/drawing/2014/main" id="{30AC1027-D3B9-4FE5-721B-E3B1E1B151E0}"/>
              </a:ext>
            </a:extLst>
          </p:cNvPr>
          <p:cNvSpPr>
            <a:spLocks noGrp="1"/>
          </p:cNvSpPr>
          <p:nvPr>
            <p:ph type="body" orient="vert" sz="quarter" idx="51" hasCustomPrompt="1"/>
          </p:nvPr>
        </p:nvSpPr>
        <p:spPr>
          <a:xfrm>
            <a:off x="7474529" y="3445968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64" name="Vertical Text Placeholder 36">
            <a:extLst>
              <a:ext uri="{FF2B5EF4-FFF2-40B4-BE49-F238E27FC236}">
                <a16:creationId xmlns:a16="http://schemas.microsoft.com/office/drawing/2014/main" id="{D43C862D-B45E-154E-0AAE-398F6F46DF26}"/>
              </a:ext>
            </a:extLst>
          </p:cNvPr>
          <p:cNvSpPr>
            <a:spLocks noGrp="1"/>
          </p:cNvSpPr>
          <p:nvPr>
            <p:ph type="body" orient="vert" sz="quarter" idx="52" hasCustomPrompt="1"/>
          </p:nvPr>
        </p:nvSpPr>
        <p:spPr>
          <a:xfrm>
            <a:off x="7476817" y="4710748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65" name="Vertical Text Placeholder 36">
            <a:extLst>
              <a:ext uri="{FF2B5EF4-FFF2-40B4-BE49-F238E27FC236}">
                <a16:creationId xmlns:a16="http://schemas.microsoft.com/office/drawing/2014/main" id="{EE026880-DC08-D9A7-5A04-24C7BFD3BBF9}"/>
              </a:ext>
            </a:extLst>
          </p:cNvPr>
          <p:cNvSpPr>
            <a:spLocks noGrp="1"/>
          </p:cNvSpPr>
          <p:nvPr>
            <p:ph type="body" orient="vert" sz="quarter" idx="53" hasCustomPrompt="1"/>
          </p:nvPr>
        </p:nvSpPr>
        <p:spPr>
          <a:xfrm>
            <a:off x="9738085" y="2175171"/>
            <a:ext cx="79545" cy="743136"/>
          </a:xfrm>
          <a:solidFill>
            <a:srgbClr val="FFF06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66" name="Vertical Text Placeholder 36">
            <a:extLst>
              <a:ext uri="{FF2B5EF4-FFF2-40B4-BE49-F238E27FC236}">
                <a16:creationId xmlns:a16="http://schemas.microsoft.com/office/drawing/2014/main" id="{D91A176A-BED2-8F83-6E74-028E1AF0E8AA}"/>
              </a:ext>
            </a:extLst>
          </p:cNvPr>
          <p:cNvSpPr>
            <a:spLocks noGrp="1"/>
          </p:cNvSpPr>
          <p:nvPr>
            <p:ph type="body" orient="vert" sz="quarter" idx="54" hasCustomPrompt="1"/>
          </p:nvPr>
        </p:nvSpPr>
        <p:spPr>
          <a:xfrm>
            <a:off x="9737571" y="3445968"/>
            <a:ext cx="79545" cy="743136"/>
          </a:xfrm>
          <a:solidFill>
            <a:srgbClr val="FFF06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67" name="Vertical Text Placeholder 36">
            <a:extLst>
              <a:ext uri="{FF2B5EF4-FFF2-40B4-BE49-F238E27FC236}">
                <a16:creationId xmlns:a16="http://schemas.microsoft.com/office/drawing/2014/main" id="{E4728428-41E1-F1CE-0FEF-D72C3F7CBE23}"/>
              </a:ext>
            </a:extLst>
          </p:cNvPr>
          <p:cNvSpPr>
            <a:spLocks noGrp="1"/>
          </p:cNvSpPr>
          <p:nvPr>
            <p:ph type="body" orient="vert" sz="quarter" idx="55" hasCustomPrompt="1"/>
          </p:nvPr>
        </p:nvSpPr>
        <p:spPr>
          <a:xfrm>
            <a:off x="9739859" y="4710748"/>
            <a:ext cx="79545" cy="743136"/>
          </a:xfrm>
          <a:solidFill>
            <a:srgbClr val="FFF063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404426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BCD7-3946-897A-E582-15005CA6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53245-679A-7138-8EBC-CDC91724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F159-C50E-493F-E4E4-1BE9578D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2E04F-BEDC-175F-1DC0-68123E0E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750322-A8EB-0840-4875-1CF55E703427}"/>
              </a:ext>
            </a:extLst>
          </p:cNvPr>
          <p:cNvCxnSpPr>
            <a:cxnSpLocks/>
          </p:cNvCxnSpPr>
          <p:nvPr/>
        </p:nvCxnSpPr>
        <p:spPr>
          <a:xfrm flipV="1">
            <a:off x="9770427" y="1808388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EB9C5C-0DC9-4A44-D66A-05A3615ECDCB}"/>
              </a:ext>
            </a:extLst>
          </p:cNvPr>
          <p:cNvCxnSpPr>
            <a:cxnSpLocks/>
          </p:cNvCxnSpPr>
          <p:nvPr userDrawn="1"/>
        </p:nvCxnSpPr>
        <p:spPr>
          <a:xfrm flipV="1">
            <a:off x="5261904" y="1808388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F586B1-409A-E730-A15F-7EFA0DF22059}"/>
              </a:ext>
            </a:extLst>
          </p:cNvPr>
          <p:cNvCxnSpPr>
            <a:cxnSpLocks/>
          </p:cNvCxnSpPr>
          <p:nvPr userDrawn="1"/>
        </p:nvCxnSpPr>
        <p:spPr>
          <a:xfrm flipV="1">
            <a:off x="3010329" y="1808388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839F3C-9053-17C0-6AD7-D7D243857371}"/>
              </a:ext>
            </a:extLst>
          </p:cNvPr>
          <p:cNvCxnSpPr>
            <a:cxnSpLocks/>
          </p:cNvCxnSpPr>
          <p:nvPr userDrawn="1"/>
        </p:nvCxnSpPr>
        <p:spPr>
          <a:xfrm flipV="1">
            <a:off x="7513479" y="1808388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1FB1E1-AB55-43CF-E015-0A6C7E3FE27C}"/>
              </a:ext>
            </a:extLst>
          </p:cNvPr>
          <p:cNvCxnSpPr>
            <a:cxnSpLocks/>
          </p:cNvCxnSpPr>
          <p:nvPr userDrawn="1"/>
        </p:nvCxnSpPr>
        <p:spPr>
          <a:xfrm flipV="1">
            <a:off x="758754" y="1808388"/>
            <a:ext cx="0" cy="43429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75E9BDC-BC78-5390-CE1D-D29287C1110F}"/>
              </a:ext>
            </a:extLst>
          </p:cNvPr>
          <p:cNvSpPr txBox="1"/>
          <p:nvPr userDrawn="1"/>
        </p:nvSpPr>
        <p:spPr>
          <a:xfrm>
            <a:off x="13573760" y="5303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/>
          </a:p>
        </p:txBody>
      </p:sp>
      <p:sp>
        <p:nvSpPr>
          <p:cNvPr id="57" name="Text Placeholder 65">
            <a:extLst>
              <a:ext uri="{FF2B5EF4-FFF2-40B4-BE49-F238E27FC236}">
                <a16:creationId xmlns:a16="http://schemas.microsoft.com/office/drawing/2014/main" id="{BC796623-4730-13AC-9547-0A68C29705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03767" y="1740009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58" name="Text Placeholder 65">
            <a:extLst>
              <a:ext uri="{FF2B5EF4-FFF2-40B4-BE49-F238E27FC236}">
                <a16:creationId xmlns:a16="http://schemas.microsoft.com/office/drawing/2014/main" id="{326AF1E8-0737-7F99-5E70-8EFE0D9E6A0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909905" y="1740009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59" name="Text Placeholder 65">
            <a:extLst>
              <a:ext uri="{FF2B5EF4-FFF2-40B4-BE49-F238E27FC236}">
                <a16:creationId xmlns:a16="http://schemas.microsoft.com/office/drawing/2014/main" id="{7C60D35F-B194-6EE9-02D4-212734D0874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48793" y="1740009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60" name="Text Placeholder 65">
            <a:extLst>
              <a:ext uri="{FF2B5EF4-FFF2-40B4-BE49-F238E27FC236}">
                <a16:creationId xmlns:a16="http://schemas.microsoft.com/office/drawing/2014/main" id="{0CA5F7B2-8696-13EB-543B-A104B9CC5DC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404968" y="1740009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61" name="Text Placeholder 65">
            <a:extLst>
              <a:ext uri="{FF2B5EF4-FFF2-40B4-BE49-F238E27FC236}">
                <a16:creationId xmlns:a16="http://schemas.microsoft.com/office/drawing/2014/main" id="{BE4E4DE7-31A4-BC37-5E1D-93F43B3A0348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146696" y="1740009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78" name="Text Placeholder 62">
            <a:extLst>
              <a:ext uri="{FF2B5EF4-FFF2-40B4-BE49-F238E27FC236}">
                <a16:creationId xmlns:a16="http://schemas.microsoft.com/office/drawing/2014/main" id="{CED931D4-F989-3537-E6A7-5D514C21B7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368" y="2183883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62">
            <a:extLst>
              <a:ext uri="{FF2B5EF4-FFF2-40B4-BE49-F238E27FC236}">
                <a16:creationId xmlns:a16="http://schemas.microsoft.com/office/drawing/2014/main" id="{D0D631D5-2F2B-6A15-CCBA-0127D00830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3368" y="3450346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62">
            <a:extLst>
              <a:ext uri="{FF2B5EF4-FFF2-40B4-BE49-F238E27FC236}">
                <a16:creationId xmlns:a16="http://schemas.microsoft.com/office/drawing/2014/main" id="{03A54AEF-247C-4630-B4C3-0819A211B4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368" y="4725471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62">
            <a:extLst>
              <a:ext uri="{FF2B5EF4-FFF2-40B4-BE49-F238E27FC236}">
                <a16:creationId xmlns:a16="http://schemas.microsoft.com/office/drawing/2014/main" id="{765F0B5A-6363-B12C-CB36-BC81EFFDDF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14734" y="2183883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62">
            <a:extLst>
              <a:ext uri="{FF2B5EF4-FFF2-40B4-BE49-F238E27FC236}">
                <a16:creationId xmlns:a16="http://schemas.microsoft.com/office/drawing/2014/main" id="{89CB3236-6D8A-265F-CF00-686E839349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14734" y="3450346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Text Placeholder 62">
            <a:extLst>
              <a:ext uri="{FF2B5EF4-FFF2-40B4-BE49-F238E27FC236}">
                <a16:creationId xmlns:a16="http://schemas.microsoft.com/office/drawing/2014/main" id="{A01C4A2C-53B4-E70A-5F71-0C47907AD0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14734" y="4725471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Text Placeholder 62">
            <a:extLst>
              <a:ext uri="{FF2B5EF4-FFF2-40B4-BE49-F238E27FC236}">
                <a16:creationId xmlns:a16="http://schemas.microsoft.com/office/drawing/2014/main" id="{D153ED6E-82E3-B910-F61E-46BFD7EE3F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48710" y="2183883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Text Placeholder 62">
            <a:extLst>
              <a:ext uri="{FF2B5EF4-FFF2-40B4-BE49-F238E27FC236}">
                <a16:creationId xmlns:a16="http://schemas.microsoft.com/office/drawing/2014/main" id="{B2BE90E3-FD1F-1EE0-F299-7B3387E3125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04052" y="2183883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62">
            <a:extLst>
              <a:ext uri="{FF2B5EF4-FFF2-40B4-BE49-F238E27FC236}">
                <a16:creationId xmlns:a16="http://schemas.microsoft.com/office/drawing/2014/main" id="{EAD6A240-9AF5-60A8-FEB4-67FA3E6EA8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4052" y="3450346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62">
            <a:extLst>
              <a:ext uri="{FF2B5EF4-FFF2-40B4-BE49-F238E27FC236}">
                <a16:creationId xmlns:a16="http://schemas.microsoft.com/office/drawing/2014/main" id="{EFF89058-A927-7CEA-DD17-4F7309A016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59394" y="2183883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62">
            <a:extLst>
              <a:ext uri="{FF2B5EF4-FFF2-40B4-BE49-F238E27FC236}">
                <a16:creationId xmlns:a16="http://schemas.microsoft.com/office/drawing/2014/main" id="{59E3E8B3-B597-AB0C-AE37-9509213BBD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48792" y="3450346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F696C-C46C-518E-9359-D4A031B09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12" name="Text Placeholder 62">
            <a:extLst>
              <a:ext uri="{FF2B5EF4-FFF2-40B4-BE49-F238E27FC236}">
                <a16:creationId xmlns:a16="http://schemas.microsoft.com/office/drawing/2014/main" id="{9EE0FC81-36AC-54C2-DA74-046FC18C05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48710" y="3450346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2">
            <a:extLst>
              <a:ext uri="{FF2B5EF4-FFF2-40B4-BE49-F238E27FC236}">
                <a16:creationId xmlns:a16="http://schemas.microsoft.com/office/drawing/2014/main" id="{69DACCB0-118B-DADB-4C1F-7DDD97383BD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48710" y="4725471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62">
            <a:extLst>
              <a:ext uri="{FF2B5EF4-FFF2-40B4-BE49-F238E27FC236}">
                <a16:creationId xmlns:a16="http://schemas.microsoft.com/office/drawing/2014/main" id="{313FAECC-CA83-BBA4-56E6-0142C927B8F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404052" y="4725471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2">
            <a:extLst>
              <a:ext uri="{FF2B5EF4-FFF2-40B4-BE49-F238E27FC236}">
                <a16:creationId xmlns:a16="http://schemas.microsoft.com/office/drawing/2014/main" id="{F4E55EE4-E79B-FCDC-50F1-008708F56B7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48792" y="4725669"/>
            <a:ext cx="1527175" cy="734468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Vertical Text Placeholder 36">
            <a:extLst>
              <a:ext uri="{FF2B5EF4-FFF2-40B4-BE49-F238E27FC236}">
                <a16:creationId xmlns:a16="http://schemas.microsoft.com/office/drawing/2014/main" id="{FD19270F-60AF-F10B-9093-661C0EEE844B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716974" y="2179549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39" name="Vertical Text Placeholder 36">
            <a:extLst>
              <a:ext uri="{FF2B5EF4-FFF2-40B4-BE49-F238E27FC236}">
                <a16:creationId xmlns:a16="http://schemas.microsoft.com/office/drawing/2014/main" id="{FC38D6E7-B261-E303-3506-DCFCCB059F34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716460" y="3450346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0" name="Vertical Text Placeholder 36">
            <a:extLst>
              <a:ext uri="{FF2B5EF4-FFF2-40B4-BE49-F238E27FC236}">
                <a16:creationId xmlns:a16="http://schemas.microsoft.com/office/drawing/2014/main" id="{16B49DE8-A099-CA88-B49B-9DFDEFF268DF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718748" y="4715126"/>
            <a:ext cx="79545" cy="743136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1" name="Vertical Text Placeholder 36">
            <a:extLst>
              <a:ext uri="{FF2B5EF4-FFF2-40B4-BE49-F238E27FC236}">
                <a16:creationId xmlns:a16="http://schemas.microsoft.com/office/drawing/2014/main" id="{725DFB13-EF86-04A5-55A7-CAFA17C1A648}"/>
              </a:ext>
            </a:extLst>
          </p:cNvPr>
          <p:cNvSpPr>
            <a:spLocks noGrp="1"/>
          </p:cNvSpPr>
          <p:nvPr>
            <p:ph type="body" orient="vert" sz="quarter" idx="44" hasCustomPrompt="1"/>
          </p:nvPr>
        </p:nvSpPr>
        <p:spPr>
          <a:xfrm>
            <a:off x="2965673" y="2175171"/>
            <a:ext cx="79545" cy="743136"/>
          </a:xfrm>
          <a:solidFill>
            <a:srgbClr val="FFFFFF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2" name="Vertical Text Placeholder 36">
            <a:extLst>
              <a:ext uri="{FF2B5EF4-FFF2-40B4-BE49-F238E27FC236}">
                <a16:creationId xmlns:a16="http://schemas.microsoft.com/office/drawing/2014/main" id="{BEEA2423-E763-7E17-1A4F-61E7BF9F8878}"/>
              </a:ext>
            </a:extLst>
          </p:cNvPr>
          <p:cNvSpPr>
            <a:spLocks noGrp="1"/>
          </p:cNvSpPr>
          <p:nvPr>
            <p:ph type="body" orient="vert" sz="quarter" idx="45" hasCustomPrompt="1"/>
          </p:nvPr>
        </p:nvSpPr>
        <p:spPr>
          <a:xfrm>
            <a:off x="2965159" y="3445968"/>
            <a:ext cx="79545" cy="743136"/>
          </a:xfrm>
          <a:solidFill>
            <a:srgbClr val="FFFFFF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3" name="Vertical Text Placeholder 36">
            <a:extLst>
              <a:ext uri="{FF2B5EF4-FFF2-40B4-BE49-F238E27FC236}">
                <a16:creationId xmlns:a16="http://schemas.microsoft.com/office/drawing/2014/main" id="{2C53940E-3CC7-C5B9-A2AF-6BABD925988D}"/>
              </a:ext>
            </a:extLst>
          </p:cNvPr>
          <p:cNvSpPr>
            <a:spLocks noGrp="1"/>
          </p:cNvSpPr>
          <p:nvPr>
            <p:ph type="body" orient="vert" sz="quarter" idx="46" hasCustomPrompt="1"/>
          </p:nvPr>
        </p:nvSpPr>
        <p:spPr>
          <a:xfrm>
            <a:off x="2967447" y="4710748"/>
            <a:ext cx="79545" cy="743136"/>
          </a:xfrm>
          <a:solidFill>
            <a:srgbClr val="FFFFFF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4" name="Vertical Text Placeholder 36">
            <a:extLst>
              <a:ext uri="{FF2B5EF4-FFF2-40B4-BE49-F238E27FC236}">
                <a16:creationId xmlns:a16="http://schemas.microsoft.com/office/drawing/2014/main" id="{DE4EF073-B77E-D691-8C0E-4D9BF55AB390}"/>
              </a:ext>
            </a:extLst>
          </p:cNvPr>
          <p:cNvSpPr>
            <a:spLocks noGrp="1"/>
          </p:cNvSpPr>
          <p:nvPr>
            <p:ph type="body" orient="vert" sz="quarter" idx="47" hasCustomPrompt="1"/>
          </p:nvPr>
        </p:nvSpPr>
        <p:spPr>
          <a:xfrm>
            <a:off x="5222880" y="2175171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5" name="Vertical Text Placeholder 36">
            <a:extLst>
              <a:ext uri="{FF2B5EF4-FFF2-40B4-BE49-F238E27FC236}">
                <a16:creationId xmlns:a16="http://schemas.microsoft.com/office/drawing/2014/main" id="{9D1FC656-291F-BF8D-F297-5A45511137F1}"/>
              </a:ext>
            </a:extLst>
          </p:cNvPr>
          <p:cNvSpPr>
            <a:spLocks noGrp="1"/>
          </p:cNvSpPr>
          <p:nvPr>
            <p:ph type="body" orient="vert" sz="quarter" idx="48" hasCustomPrompt="1"/>
          </p:nvPr>
        </p:nvSpPr>
        <p:spPr>
          <a:xfrm>
            <a:off x="5222366" y="3445968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7" name="Vertical Text Placeholder 36">
            <a:extLst>
              <a:ext uri="{FF2B5EF4-FFF2-40B4-BE49-F238E27FC236}">
                <a16:creationId xmlns:a16="http://schemas.microsoft.com/office/drawing/2014/main" id="{1D9450BE-BAD2-22EB-E4C6-3895C9896939}"/>
              </a:ext>
            </a:extLst>
          </p:cNvPr>
          <p:cNvSpPr>
            <a:spLocks noGrp="1"/>
          </p:cNvSpPr>
          <p:nvPr>
            <p:ph type="body" orient="vert" sz="quarter" idx="49" hasCustomPrompt="1"/>
          </p:nvPr>
        </p:nvSpPr>
        <p:spPr>
          <a:xfrm>
            <a:off x="5224654" y="4710748"/>
            <a:ext cx="79545" cy="743136"/>
          </a:xfrm>
          <a:solidFill>
            <a:srgbClr val="6ECEB2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8" name="Vertical Text Placeholder 36">
            <a:extLst>
              <a:ext uri="{FF2B5EF4-FFF2-40B4-BE49-F238E27FC236}">
                <a16:creationId xmlns:a16="http://schemas.microsoft.com/office/drawing/2014/main" id="{DD5EB53E-58EB-F325-B914-713D4226156B}"/>
              </a:ext>
            </a:extLst>
          </p:cNvPr>
          <p:cNvSpPr>
            <a:spLocks noGrp="1"/>
          </p:cNvSpPr>
          <p:nvPr>
            <p:ph type="body" orient="vert" sz="quarter" idx="50" hasCustomPrompt="1"/>
          </p:nvPr>
        </p:nvSpPr>
        <p:spPr>
          <a:xfrm>
            <a:off x="7475043" y="2175171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49" name="Vertical Text Placeholder 36">
            <a:extLst>
              <a:ext uri="{FF2B5EF4-FFF2-40B4-BE49-F238E27FC236}">
                <a16:creationId xmlns:a16="http://schemas.microsoft.com/office/drawing/2014/main" id="{244FC1B6-9FAE-FDC4-0521-DB46AE782A7B}"/>
              </a:ext>
            </a:extLst>
          </p:cNvPr>
          <p:cNvSpPr>
            <a:spLocks noGrp="1"/>
          </p:cNvSpPr>
          <p:nvPr>
            <p:ph type="body" orient="vert" sz="quarter" idx="51" hasCustomPrompt="1"/>
          </p:nvPr>
        </p:nvSpPr>
        <p:spPr>
          <a:xfrm>
            <a:off x="7474529" y="3445968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50" name="Vertical Text Placeholder 36">
            <a:extLst>
              <a:ext uri="{FF2B5EF4-FFF2-40B4-BE49-F238E27FC236}">
                <a16:creationId xmlns:a16="http://schemas.microsoft.com/office/drawing/2014/main" id="{920221FC-4AE6-06E7-277F-CD21DE0085B8}"/>
              </a:ext>
            </a:extLst>
          </p:cNvPr>
          <p:cNvSpPr>
            <a:spLocks noGrp="1"/>
          </p:cNvSpPr>
          <p:nvPr>
            <p:ph type="body" orient="vert" sz="quarter" idx="52" hasCustomPrompt="1"/>
          </p:nvPr>
        </p:nvSpPr>
        <p:spPr>
          <a:xfrm>
            <a:off x="7476817" y="4710748"/>
            <a:ext cx="79545" cy="743136"/>
          </a:xfrm>
          <a:solidFill>
            <a:srgbClr val="BFED33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52" name="Vertical Text Placeholder 36">
            <a:extLst>
              <a:ext uri="{FF2B5EF4-FFF2-40B4-BE49-F238E27FC236}">
                <a16:creationId xmlns:a16="http://schemas.microsoft.com/office/drawing/2014/main" id="{920A8E07-7B95-512E-3360-AE49402A58CE}"/>
              </a:ext>
            </a:extLst>
          </p:cNvPr>
          <p:cNvSpPr>
            <a:spLocks noGrp="1"/>
          </p:cNvSpPr>
          <p:nvPr>
            <p:ph type="body" orient="vert" sz="quarter" idx="53" hasCustomPrompt="1"/>
          </p:nvPr>
        </p:nvSpPr>
        <p:spPr>
          <a:xfrm>
            <a:off x="9738085" y="2175171"/>
            <a:ext cx="79545" cy="743136"/>
          </a:xfrm>
          <a:solidFill>
            <a:srgbClr val="FFF063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54" name="Vertical Text Placeholder 36">
            <a:extLst>
              <a:ext uri="{FF2B5EF4-FFF2-40B4-BE49-F238E27FC236}">
                <a16:creationId xmlns:a16="http://schemas.microsoft.com/office/drawing/2014/main" id="{F1ECD8E5-C77F-7E5B-9E47-C610C19C9CE3}"/>
              </a:ext>
            </a:extLst>
          </p:cNvPr>
          <p:cNvSpPr>
            <a:spLocks noGrp="1"/>
          </p:cNvSpPr>
          <p:nvPr>
            <p:ph type="body" orient="vert" sz="quarter" idx="54" hasCustomPrompt="1"/>
          </p:nvPr>
        </p:nvSpPr>
        <p:spPr>
          <a:xfrm>
            <a:off x="9737571" y="3445968"/>
            <a:ext cx="79545" cy="743136"/>
          </a:xfrm>
          <a:solidFill>
            <a:srgbClr val="FFF063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62" name="Vertical Text Placeholder 36">
            <a:extLst>
              <a:ext uri="{FF2B5EF4-FFF2-40B4-BE49-F238E27FC236}">
                <a16:creationId xmlns:a16="http://schemas.microsoft.com/office/drawing/2014/main" id="{FFAB8927-2221-6121-D4B3-A8289E59209D}"/>
              </a:ext>
            </a:extLst>
          </p:cNvPr>
          <p:cNvSpPr>
            <a:spLocks noGrp="1"/>
          </p:cNvSpPr>
          <p:nvPr>
            <p:ph type="body" orient="vert" sz="quarter" idx="55" hasCustomPrompt="1"/>
          </p:nvPr>
        </p:nvSpPr>
        <p:spPr>
          <a:xfrm>
            <a:off x="9739859" y="4710748"/>
            <a:ext cx="79545" cy="743136"/>
          </a:xfrm>
          <a:solidFill>
            <a:srgbClr val="FFF063"/>
          </a:solidFill>
        </p:spPr>
        <p:txBody>
          <a:bodyPr vert="eaVert"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65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E348-BEA4-5A90-8227-034E946F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D4E66-1ECE-3547-5D4A-65728BDD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5A788-58E7-630E-1A07-130E912B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F5A31A9-A366-8954-837F-5606A77A0CCC}"/>
              </a:ext>
            </a:extLst>
          </p:cNvPr>
          <p:cNvSpPr txBox="1">
            <a:spLocks/>
          </p:cNvSpPr>
          <p:nvPr userDrawn="1"/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2286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228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2286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48EF2-6C72-688A-DFE1-2C94F849C3E0}"/>
              </a:ext>
            </a:extLst>
          </p:cNvPr>
          <p:cNvCxnSpPr>
            <a:cxnSpLocks/>
          </p:cNvCxnSpPr>
          <p:nvPr userDrawn="1"/>
        </p:nvCxnSpPr>
        <p:spPr>
          <a:xfrm flipV="1">
            <a:off x="2650740" y="2312531"/>
            <a:ext cx="0" cy="282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081776-C1B6-101D-8144-ED78D53452A8}"/>
              </a:ext>
            </a:extLst>
          </p:cNvPr>
          <p:cNvCxnSpPr>
            <a:cxnSpLocks/>
          </p:cNvCxnSpPr>
          <p:nvPr userDrawn="1"/>
        </p:nvCxnSpPr>
        <p:spPr>
          <a:xfrm flipV="1">
            <a:off x="4945814" y="2312530"/>
            <a:ext cx="0" cy="282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5419DD-7B38-EBA5-79D7-821A1E1FA0D6}"/>
              </a:ext>
            </a:extLst>
          </p:cNvPr>
          <p:cNvCxnSpPr>
            <a:cxnSpLocks/>
          </p:cNvCxnSpPr>
          <p:nvPr userDrawn="1"/>
        </p:nvCxnSpPr>
        <p:spPr>
          <a:xfrm flipV="1">
            <a:off x="7240888" y="2312530"/>
            <a:ext cx="0" cy="282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C9D01D-6095-DF50-B7DD-B098A360E54D}"/>
              </a:ext>
            </a:extLst>
          </p:cNvPr>
          <p:cNvCxnSpPr>
            <a:cxnSpLocks/>
          </p:cNvCxnSpPr>
          <p:nvPr userDrawn="1"/>
        </p:nvCxnSpPr>
        <p:spPr>
          <a:xfrm flipV="1">
            <a:off x="9535961" y="2312530"/>
            <a:ext cx="0" cy="282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F4D4A1-D4B5-1A3E-76AE-170A5C80E8B3}"/>
              </a:ext>
            </a:extLst>
          </p:cNvPr>
          <p:cNvCxnSpPr>
            <a:cxnSpLocks/>
          </p:cNvCxnSpPr>
          <p:nvPr userDrawn="1"/>
        </p:nvCxnSpPr>
        <p:spPr>
          <a:xfrm flipV="1">
            <a:off x="1496503" y="1868295"/>
            <a:ext cx="0" cy="133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0521CB-8520-8C6F-3957-FCE6CFE0B084}"/>
              </a:ext>
            </a:extLst>
          </p:cNvPr>
          <p:cNvCxnSpPr>
            <a:cxnSpLocks/>
          </p:cNvCxnSpPr>
          <p:nvPr userDrawn="1"/>
        </p:nvCxnSpPr>
        <p:spPr>
          <a:xfrm flipV="1">
            <a:off x="3796251" y="1868295"/>
            <a:ext cx="0" cy="133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481C08E-562C-248A-9DB3-E9221B461BEF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9" y="1868295"/>
            <a:ext cx="0" cy="133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54507C-60EE-7EC7-2CAC-C3880BB5E8DA}"/>
              </a:ext>
            </a:extLst>
          </p:cNvPr>
          <p:cNvCxnSpPr>
            <a:cxnSpLocks/>
          </p:cNvCxnSpPr>
          <p:nvPr userDrawn="1"/>
        </p:nvCxnSpPr>
        <p:spPr>
          <a:xfrm flipV="1">
            <a:off x="8395747" y="1868295"/>
            <a:ext cx="0" cy="133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C0A2B8-BC47-6F06-08B4-776D57B5DE2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95497" y="1868295"/>
            <a:ext cx="0" cy="133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5">
            <a:extLst>
              <a:ext uri="{FF2B5EF4-FFF2-40B4-BE49-F238E27FC236}">
                <a16:creationId xmlns:a16="http://schemas.microsoft.com/office/drawing/2014/main" id="{5DF4BF8C-CD11-6292-F31F-1E2CC00725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8924" y="1359803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0" name="Text Placeholder 65">
            <a:extLst>
              <a:ext uri="{FF2B5EF4-FFF2-40B4-BE49-F238E27FC236}">
                <a16:creationId xmlns:a16="http://schemas.microsoft.com/office/drawing/2014/main" id="{1DCAB21B-27FC-166F-C3C5-CBE7381937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0434" y="1359803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1" name="Text Placeholder 65">
            <a:extLst>
              <a:ext uri="{FF2B5EF4-FFF2-40B4-BE49-F238E27FC236}">
                <a16:creationId xmlns:a16="http://schemas.microsoft.com/office/drawing/2014/main" id="{D770E5D9-CF34-DA2A-B193-ED9D718EBD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1944" y="1359803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2" name="Text Placeholder 65">
            <a:extLst>
              <a:ext uri="{FF2B5EF4-FFF2-40B4-BE49-F238E27FC236}">
                <a16:creationId xmlns:a16="http://schemas.microsoft.com/office/drawing/2014/main" id="{7B064F48-E8D9-58D1-A227-6B6D557A75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80304" y="1359803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3" name="Text Placeholder 65">
            <a:extLst>
              <a:ext uri="{FF2B5EF4-FFF2-40B4-BE49-F238E27FC236}">
                <a16:creationId xmlns:a16="http://schemas.microsoft.com/office/drawing/2014/main" id="{8E1B80AA-B15A-F102-609F-684C7B0CF4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304965" y="1359803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4" name="Text Placeholder 65">
            <a:extLst>
              <a:ext uri="{FF2B5EF4-FFF2-40B4-BE49-F238E27FC236}">
                <a16:creationId xmlns:a16="http://schemas.microsoft.com/office/drawing/2014/main" id="{0D862D7B-CEE7-821D-2B30-C92C43CBFC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9398" y="1820185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5" name="Text Placeholder 65">
            <a:extLst>
              <a:ext uri="{FF2B5EF4-FFF2-40B4-BE49-F238E27FC236}">
                <a16:creationId xmlns:a16="http://schemas.microsoft.com/office/drawing/2014/main" id="{7E8A2042-163C-0BC7-3C33-6B896648E2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6296" y="1820185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6" name="Text Placeholder 65">
            <a:extLst>
              <a:ext uri="{FF2B5EF4-FFF2-40B4-BE49-F238E27FC236}">
                <a16:creationId xmlns:a16="http://schemas.microsoft.com/office/drawing/2014/main" id="{08374199-6023-558D-169D-4250CC5E07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3194" y="1820185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47" name="Text Placeholder 65">
            <a:extLst>
              <a:ext uri="{FF2B5EF4-FFF2-40B4-BE49-F238E27FC236}">
                <a16:creationId xmlns:a16="http://schemas.microsoft.com/office/drawing/2014/main" id="{DF25E5BD-ACBB-581F-CDA2-D400F93377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30091" y="1820185"/>
            <a:ext cx="825500" cy="406400"/>
          </a:xfrm>
        </p:spPr>
        <p:txBody>
          <a:bodyPr anchor="ctr" anchorCtr="0"/>
          <a:lstStyle>
            <a:lvl1pPr algn="ctr">
              <a:defRPr sz="2000" b="1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53" name="Text Placeholder 84">
            <a:extLst>
              <a:ext uri="{FF2B5EF4-FFF2-40B4-BE49-F238E27FC236}">
                <a16:creationId xmlns:a16="http://schemas.microsoft.com/office/drawing/2014/main" id="{2A685A87-2F16-4B99-12BE-917992278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14470" y="2884709"/>
            <a:ext cx="1777762" cy="1432199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 algn="ctr"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84">
            <a:extLst>
              <a:ext uri="{FF2B5EF4-FFF2-40B4-BE49-F238E27FC236}">
                <a16:creationId xmlns:a16="http://schemas.microsoft.com/office/drawing/2014/main" id="{4719C573-5305-58C2-5B0C-7FEFF91C0F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793" y="2884709"/>
            <a:ext cx="1777762" cy="1432199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 algn="ctr"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84">
            <a:extLst>
              <a:ext uri="{FF2B5EF4-FFF2-40B4-BE49-F238E27FC236}">
                <a16:creationId xmlns:a16="http://schemas.microsoft.com/office/drawing/2014/main" id="{602B7019-B542-C305-2BA8-586BC303C6A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5710" y="2884709"/>
            <a:ext cx="1777762" cy="1432199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 algn="ctr"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84">
            <a:extLst>
              <a:ext uri="{FF2B5EF4-FFF2-40B4-BE49-F238E27FC236}">
                <a16:creationId xmlns:a16="http://schemas.microsoft.com/office/drawing/2014/main" id="{773EF9C2-45A6-47A8-CE9F-378AB8AC158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492040" y="2884709"/>
            <a:ext cx="1777762" cy="1432199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 algn="ctr"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84">
            <a:extLst>
              <a:ext uri="{FF2B5EF4-FFF2-40B4-BE49-F238E27FC236}">
                <a16:creationId xmlns:a16="http://schemas.microsoft.com/office/drawing/2014/main" id="{5846566E-CD39-E4ED-60FF-75220E351B4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802904" y="2884709"/>
            <a:ext cx="1777762" cy="1432199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 algn="ctr"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84">
            <a:extLst>
              <a:ext uri="{FF2B5EF4-FFF2-40B4-BE49-F238E27FC236}">
                <a16:creationId xmlns:a16="http://schemas.microsoft.com/office/drawing/2014/main" id="{6BAC3B6B-D829-3A2E-46CD-D741AEC42C8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060245" y="4715174"/>
            <a:ext cx="1777762" cy="1432199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 algn="ctr"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84">
            <a:extLst>
              <a:ext uri="{FF2B5EF4-FFF2-40B4-BE49-F238E27FC236}">
                <a16:creationId xmlns:a16="http://schemas.microsoft.com/office/drawing/2014/main" id="{E6E2B504-BC04-2527-68EE-A7390F4559A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766827" y="4715174"/>
            <a:ext cx="1777762" cy="1432199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 algn="ctr"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84">
            <a:extLst>
              <a:ext uri="{FF2B5EF4-FFF2-40B4-BE49-F238E27FC236}">
                <a16:creationId xmlns:a16="http://schemas.microsoft.com/office/drawing/2014/main" id="{1FAD4EDA-772E-FE65-EF87-08963A47E08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353663" y="4715174"/>
            <a:ext cx="1777762" cy="1432199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 algn="ctr"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84">
            <a:extLst>
              <a:ext uri="{FF2B5EF4-FFF2-40B4-BE49-F238E27FC236}">
                <a16:creationId xmlns:a16="http://schemas.microsoft.com/office/drawing/2014/main" id="{E0A9F13B-7067-C181-3B0A-7891677BEC9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47080" y="4715174"/>
            <a:ext cx="1777762" cy="1432199"/>
          </a:xfrm>
          <a:solidFill>
            <a:schemeClr val="bg1">
              <a:lumMod val="95000"/>
            </a:schemeClr>
          </a:solidFill>
          <a:ln w="12700">
            <a:solidFill>
              <a:srgbClr val="00857C"/>
            </a:solidFill>
          </a:ln>
        </p:spPr>
        <p:txBody>
          <a:bodyPr lIns="91440" anchor="ctr" anchorCtr="0">
            <a:normAutofit/>
          </a:bodyPr>
          <a:lstStyle>
            <a:lvl1pPr algn="ctr">
              <a:defRPr>
                <a:solidFill>
                  <a:srgbClr val="0C234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B7BE4-18EE-8752-8DA7-9776A1CF9C56}"/>
              </a:ext>
            </a:extLst>
          </p:cNvPr>
          <p:cNvSpPr txBox="1"/>
          <p:nvPr userDrawn="1"/>
        </p:nvSpPr>
        <p:spPr>
          <a:xfrm>
            <a:off x="8808720" y="0"/>
            <a:ext cx="3383280" cy="338554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B2F0E2F8-49C9-5123-BC55-85A0048D3CC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08720" y="0"/>
            <a:ext cx="3383280" cy="338554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66554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al with Thre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22E-9C94-9AC3-892F-CAA15FA6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32" y="377825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520D0-C10C-FF00-C213-F38F9D64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7081B-D2F2-5E75-8EFC-4DE3F9AA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07449-9AF6-1F07-3ED6-D6DB12D4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FB07D-16AF-8C62-57E2-661AAF4B63A7}"/>
              </a:ext>
            </a:extLst>
          </p:cNvPr>
          <p:cNvSpPr/>
          <p:nvPr userDrawn="1"/>
        </p:nvSpPr>
        <p:spPr>
          <a:xfrm>
            <a:off x="0" y="1209955"/>
            <a:ext cx="12218572" cy="5648045"/>
          </a:xfrm>
          <a:prstGeom prst="rect">
            <a:avLst/>
          </a:prstGeom>
          <a:solidFill>
            <a:srgbClr val="00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457200" rtlCol="0" anchor="ctr"/>
          <a:lstStyle/>
          <a:p>
            <a:pPr rtl="0" fontAlgn="base"/>
            <a:endParaRPr kumimoji="0" lang="en-US" sz="28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8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8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8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FF4E9FD-8846-045D-CFEE-2D3282E5AB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6263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6881295-79F7-326E-CFD4-D205DC5A62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6540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FA59CA6A-4D45-4E6A-3C14-2AD9823528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6816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919473C-0B25-E99E-7DA5-1C9017C5F0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032" y="1926337"/>
            <a:ext cx="11439143" cy="150266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Vertical Text Placeholder 36">
            <a:extLst>
              <a:ext uri="{FF2B5EF4-FFF2-40B4-BE49-F238E27FC236}">
                <a16:creationId xmlns:a16="http://schemas.microsoft.com/office/drawing/2014/main" id="{EFD1AE88-73E2-8E4D-480E-803370ECE53A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1729821" y="3764849"/>
            <a:ext cx="52069" cy="1779424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8" name="Vertical Text Placeholder 36">
            <a:extLst>
              <a:ext uri="{FF2B5EF4-FFF2-40B4-BE49-F238E27FC236}">
                <a16:creationId xmlns:a16="http://schemas.microsoft.com/office/drawing/2014/main" id="{4CF7D3E0-3328-10BF-4228-E46C7AB021E6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4922663" y="3764849"/>
            <a:ext cx="52069" cy="1779424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9" name="Vertical Text Placeholder 36">
            <a:extLst>
              <a:ext uri="{FF2B5EF4-FFF2-40B4-BE49-F238E27FC236}">
                <a16:creationId xmlns:a16="http://schemas.microsoft.com/office/drawing/2014/main" id="{35E59B41-7EE5-712C-C600-98E4AE81267D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8138254" y="3764849"/>
            <a:ext cx="52069" cy="1779424"/>
          </a:xfrm>
          <a:solidFill>
            <a:srgbClr val="0C2340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AA775-4B68-8D7F-7207-0C38F0550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943" y="6349812"/>
            <a:ext cx="1051629" cy="474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EE9C40-C708-6770-9BC9-DD6331859E4E}"/>
              </a:ext>
            </a:extLst>
          </p:cNvPr>
          <p:cNvSpPr txBox="1"/>
          <p:nvPr userDrawn="1"/>
        </p:nvSpPr>
        <p:spPr>
          <a:xfrm>
            <a:off x="8808720" y="0"/>
            <a:ext cx="3383280" cy="338554"/>
          </a:xfrm>
          <a:prstGeom prst="rect">
            <a:avLst/>
          </a:prstGeom>
          <a:solidFill>
            <a:srgbClr val="00857C"/>
          </a:solidFill>
        </p:spPr>
        <p:txBody>
          <a:bodyPr wrap="square" lIns="228600" tIns="91440" rIns="228600" bIns="9144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vention" panose="020B0503020008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E588A11E-BB1F-4151-5698-2F41E227473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808720" y="0"/>
            <a:ext cx="3383280" cy="338554"/>
          </a:xfrm>
        </p:spPr>
        <p:txBody>
          <a:bodyPr anchor="ctr" anchorCtr="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554305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t Teal with Thre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22E-9C94-9AC3-892F-CAA15FA6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4" y="377825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520D0-C10C-FF00-C213-F38F9D64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7081B-D2F2-5E75-8EFC-4DE3F9AA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07449-9AF6-1F07-3ED6-D6DB12D4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FB07D-16AF-8C62-57E2-661AAF4B63A7}"/>
              </a:ext>
            </a:extLst>
          </p:cNvPr>
          <p:cNvSpPr/>
          <p:nvPr userDrawn="1"/>
        </p:nvSpPr>
        <p:spPr>
          <a:xfrm>
            <a:off x="6011" y="1209955"/>
            <a:ext cx="12185987" cy="5648045"/>
          </a:xfrm>
          <a:prstGeom prst="rect">
            <a:avLst/>
          </a:prstGeom>
          <a:solidFill>
            <a:srgbClr val="6E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457200" rtlCol="0" anchor="ctr"/>
          <a:lstStyle/>
          <a:p>
            <a:pPr rtl="0" fontAlgn="base"/>
            <a:endParaRPr kumimoji="0" lang="en-US" sz="28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8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8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8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293D9C82-A7FC-BA58-3B15-464FAB954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6263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006F5B8B-4A74-64A4-B4F3-79C776CB01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6540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EB5D131C-5D55-F9A4-6848-1BA5E01AD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6816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D9BEFE35-3CD4-1799-78FD-474B602BEC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824" y="1926337"/>
            <a:ext cx="11436351" cy="1502664"/>
          </a:xfrm>
        </p:spPr>
        <p:txBody>
          <a:bodyPr/>
          <a:lstStyle>
            <a:lvl1pPr>
              <a:defRPr sz="28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Vertical Text Placeholder 36">
            <a:extLst>
              <a:ext uri="{FF2B5EF4-FFF2-40B4-BE49-F238E27FC236}">
                <a16:creationId xmlns:a16="http://schemas.microsoft.com/office/drawing/2014/main" id="{81718D68-E55D-30F5-7CCA-E5054749598B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1729821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6" name="Vertical Text Placeholder 36">
            <a:extLst>
              <a:ext uri="{FF2B5EF4-FFF2-40B4-BE49-F238E27FC236}">
                <a16:creationId xmlns:a16="http://schemas.microsoft.com/office/drawing/2014/main" id="{68FD2174-9BE4-9FE5-0450-A511A85EDDD1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4922663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7" name="Vertical Text Placeholder 36">
            <a:extLst>
              <a:ext uri="{FF2B5EF4-FFF2-40B4-BE49-F238E27FC236}">
                <a16:creationId xmlns:a16="http://schemas.microsoft.com/office/drawing/2014/main" id="{F37945D1-A33B-B312-5C9E-FF4FBED2426F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8138254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4D1D00-38E7-F967-A6D9-CEA5E9500C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001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 with Thre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22E-9C94-9AC3-892F-CAA15FA6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4" y="377825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520D0-C10C-FF00-C213-F38F9D64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7081B-D2F2-5E75-8EFC-4DE3F9AA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07449-9AF6-1F07-3ED6-D6DB12D4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FB07D-16AF-8C62-57E2-661AAF4B63A7}"/>
              </a:ext>
            </a:extLst>
          </p:cNvPr>
          <p:cNvSpPr/>
          <p:nvPr userDrawn="1"/>
        </p:nvSpPr>
        <p:spPr>
          <a:xfrm>
            <a:off x="6011" y="1209955"/>
            <a:ext cx="12185987" cy="5648045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457200" rtlCol="0" anchor="ctr"/>
          <a:lstStyle/>
          <a:p>
            <a:pPr rtl="0" fontAlgn="base"/>
            <a:endParaRPr kumimoji="0" lang="en-US" sz="28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8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8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8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35746191-22F7-3591-DA9A-E1407035C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6263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66483F2C-940A-9A32-4ECC-C433C5AE6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6540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07E9758B-8134-98D5-5A2D-9500F57AB9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6816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FD324A5F-102A-D92D-83EC-B38802188B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824" y="1926337"/>
            <a:ext cx="11436351" cy="150266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Vertical Text Placeholder 36">
            <a:extLst>
              <a:ext uri="{FF2B5EF4-FFF2-40B4-BE49-F238E27FC236}">
                <a16:creationId xmlns:a16="http://schemas.microsoft.com/office/drawing/2014/main" id="{8F66EA3C-11FF-2B85-1DF9-99FD810548EB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1729821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6" name="Vertical Text Placeholder 36">
            <a:extLst>
              <a:ext uri="{FF2B5EF4-FFF2-40B4-BE49-F238E27FC236}">
                <a16:creationId xmlns:a16="http://schemas.microsoft.com/office/drawing/2014/main" id="{6BB47F12-A1B3-C0C5-B808-0E6FC4474585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4922663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7" name="Vertical Text Placeholder 36">
            <a:extLst>
              <a:ext uri="{FF2B5EF4-FFF2-40B4-BE49-F238E27FC236}">
                <a16:creationId xmlns:a16="http://schemas.microsoft.com/office/drawing/2014/main" id="{38CA87D8-6BEA-9121-2569-14362257E8B2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8138254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DC7C9-26BD-C89D-CF84-17C0F98EC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39611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y with Thre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22E-9C94-9AC3-892F-CAA15FA6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4" y="377825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520D0-C10C-FF00-C213-F38F9D64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7081B-D2F2-5E75-8EFC-4DE3F9AA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07449-9AF6-1F07-3ED6-D6DB12D4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FB07D-16AF-8C62-57E2-661AAF4B63A7}"/>
              </a:ext>
            </a:extLst>
          </p:cNvPr>
          <p:cNvSpPr/>
          <p:nvPr userDrawn="1"/>
        </p:nvSpPr>
        <p:spPr>
          <a:xfrm>
            <a:off x="6011" y="1209955"/>
            <a:ext cx="12185987" cy="56480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457200" rtlCol="0" anchor="ctr"/>
          <a:lstStyle/>
          <a:p>
            <a:pPr rtl="0" fontAlgn="base"/>
            <a:endParaRPr kumimoji="0" lang="en-US" sz="28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8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800" kern="1200" cap="none" spc="0" normalizeH="0" baseline="0" noProof="0">
              <a:ln>
                <a:noFill/>
              </a:ln>
              <a:solidFill>
                <a:schemeClr val="bg1"/>
              </a:solidFill>
              <a:uLnTx/>
              <a:uFillTx/>
              <a:latin typeface="+mj-lt"/>
            </a:endParaRPr>
          </a:p>
          <a:p>
            <a:pPr rtl="0" fontAlgn="base"/>
            <a:endParaRPr lang="en-US" sz="2800" i="0" u="none" strike="noStrike">
              <a:solidFill>
                <a:schemeClr val="bg1"/>
              </a:solidFill>
              <a:effectLst/>
              <a:latin typeface="+mj-lt"/>
            </a:endParaRPr>
          </a:p>
          <a:p>
            <a:pPr rtl="0" fontAlgn="base"/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CE68EAF9-A4FE-4E24-734C-EBA1419688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6263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35041ED0-9B25-0371-0B02-E47952118A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6540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A34257AB-C360-2A7C-DEC5-E719DB9B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6816" y="3764849"/>
            <a:ext cx="2790112" cy="1779424"/>
          </a:xfrm>
        </p:spPr>
        <p:txBody>
          <a:bodyPr wrap="square"/>
          <a:lstStyle>
            <a:lvl1pPr>
              <a:defRPr sz="20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DC2EE8B-0B29-CE1F-349D-94AA70934E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824" y="1926337"/>
            <a:ext cx="10585709" cy="1502664"/>
          </a:xfrm>
        </p:spPr>
        <p:txBody>
          <a:bodyPr/>
          <a:lstStyle>
            <a:lvl1pPr>
              <a:defRPr sz="2800">
                <a:solidFill>
                  <a:srgbClr val="0C2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Vertical Text Placeholder 36">
            <a:extLst>
              <a:ext uri="{FF2B5EF4-FFF2-40B4-BE49-F238E27FC236}">
                <a16:creationId xmlns:a16="http://schemas.microsoft.com/office/drawing/2014/main" id="{131DBC0C-3B52-EB97-58E4-C4A6FC9A2C9B}"/>
              </a:ext>
            </a:extLst>
          </p:cNvPr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1729821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6" name="Vertical Text Placeholder 36">
            <a:extLst>
              <a:ext uri="{FF2B5EF4-FFF2-40B4-BE49-F238E27FC236}">
                <a16:creationId xmlns:a16="http://schemas.microsoft.com/office/drawing/2014/main" id="{B06808A3-46FA-24CE-48AA-782B3EF771A5}"/>
              </a:ext>
            </a:extLst>
          </p:cNvPr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4922663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sp>
        <p:nvSpPr>
          <p:cNvPr id="27" name="Vertical Text Placeholder 36">
            <a:extLst>
              <a:ext uri="{FF2B5EF4-FFF2-40B4-BE49-F238E27FC236}">
                <a16:creationId xmlns:a16="http://schemas.microsoft.com/office/drawing/2014/main" id="{39BB79A3-D3A1-0030-D8A5-7DA50A46D40F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8138254" y="3764849"/>
            <a:ext cx="52069" cy="1779424"/>
          </a:xfrm>
          <a:solidFill>
            <a:srgbClr val="00857C"/>
          </a:solidFill>
        </p:spPr>
        <p:txBody>
          <a:bodyPr vert="eaVert"/>
          <a:lstStyle>
            <a:lvl2pPr marL="0" indent="0">
              <a:buFontTx/>
              <a:buNone/>
              <a:defRPr>
                <a:solidFill>
                  <a:srgbClr val="0C2340"/>
                </a:solidFill>
              </a:defRPr>
            </a:lvl2pPr>
          </a:lstStyle>
          <a:p>
            <a:pPr lvl="1"/>
            <a:r>
              <a:rPr lang="en-US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2F196-F214-6BED-7486-1C26338FAE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82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5563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77823" y="2668041"/>
            <a:ext cx="11436352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126" rtl="0" eaLnBrk="1" fontAlgn="auto" latinLnBrk="0" hangingPunct="1">
              <a:lnSpc>
                <a:spcPts val="5998"/>
              </a:lnSpc>
              <a:spcBef>
                <a:spcPts val="0"/>
              </a:spcBef>
              <a:spcAft>
                <a:spcPts val="0"/>
              </a:spcAft>
              <a:defRPr lang="en-US" sz="2749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377824" y="1424083"/>
            <a:ext cx="951721" cy="951721"/>
          </a:xfrm>
          <a:prstGeom prst="rect">
            <a:avLst/>
          </a:prstGeom>
          <a:noFill/>
          <a:ln>
            <a:solidFill>
              <a:srgbClr val="00857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5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916246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7000A8D-916B-6A46-A8CB-3E48942EB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77A01-E9E8-0346-87B6-A50C0F85A296}"/>
              </a:ext>
            </a:extLst>
          </p:cNvPr>
          <p:cNvSpPr txBox="1"/>
          <p:nvPr userDrawn="1"/>
        </p:nvSpPr>
        <p:spPr>
          <a:xfrm>
            <a:off x="377825" y="6481574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72B47C-02FB-8E54-A75E-EF65C09A6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9445752" cy="1503000"/>
          </a:xfrm>
        </p:spPr>
        <p:txBody>
          <a:bodyPr anchor="t"/>
          <a:lstStyle>
            <a:lvl1pPr algn="l">
              <a:defRPr sz="5750">
                <a:solidFill>
                  <a:srgbClr val="0C234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921176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9445752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F0808-BBA3-3A41-B407-560B02C099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BC71C-5BC4-4448-9864-CA26E655EAFE}"/>
              </a:ext>
            </a:extLst>
          </p:cNvPr>
          <p:cNvSpPr txBox="1"/>
          <p:nvPr userDrawn="1"/>
        </p:nvSpPr>
        <p:spPr>
          <a:xfrm>
            <a:off x="377825" y="6481574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6018244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9445752" cy="1503000"/>
          </a:xfrm>
        </p:spPr>
        <p:txBody>
          <a:bodyPr anchor="t"/>
          <a:lstStyle>
            <a:lvl1pPr algn="l">
              <a:defRPr sz="5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628C8-BDEC-4C4C-BE6D-FF9ED0F5BA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39A4D-45C0-614F-BA3D-48CE68D5EA38}"/>
              </a:ext>
            </a:extLst>
          </p:cNvPr>
          <p:cNvSpPr txBox="1"/>
          <p:nvPr userDrawn="1"/>
        </p:nvSpPr>
        <p:spPr>
          <a:xfrm>
            <a:off x="377825" y="6481574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105533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anchor="t"/>
          <a:lstStyle>
            <a:lvl1pPr algn="l">
              <a:defRPr sz="57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accent1"/>
                </a:solidFill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4" y="0"/>
            <a:ext cx="5534825" cy="43594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C4595B4-A431-E645-B62F-FD05F8FF8E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89F9C1-FA19-D240-83AC-6F6609C15122}"/>
              </a:ext>
            </a:extLst>
          </p:cNvPr>
          <p:cNvSpPr txBox="1"/>
          <p:nvPr userDrawn="1"/>
        </p:nvSpPr>
        <p:spPr>
          <a:xfrm>
            <a:off x="377825" y="6481574"/>
            <a:ext cx="4206280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00" b="0" i="0" kern="120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Copyright © 2023 Merck &amp; Co., Inc., Rahway, NJ, USA and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3205276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3CA4AF9-D87B-A80E-5B1C-A5F3278E1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4F226F1-1F5D-FC66-B786-485321D39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13CB9-AC01-B625-240F-F04384079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57991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5007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77825" y="1228725"/>
            <a:ext cx="4932000" cy="2200275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4400" b="0" i="0" u="none" strike="noStrike" cap="none" spc="0" normalizeH="0" baseline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add title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6398CBD-FFE3-4A16-A911-FD4B6A99E2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  <p:sp>
        <p:nvSpPr>
          <p:cNvPr id="39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22319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7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7"/>
            <a:ext cx="411484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4275D70-4943-A2B9-3793-ADEB68881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881A2-9DC5-5406-2239-AAF0F61B0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1600" y="6477467"/>
            <a:ext cx="74066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6364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706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000" cy="2200275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4400" b="0" i="0" u="none" strike="noStrike" cap="none" spc="0" normalizeH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3B4184-6328-4154-91D2-1AA8288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6D0F5-CC46-462F-A42F-E40933FBDA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3492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38733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233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42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5718000" y="6096600"/>
            <a:ext cx="378000" cy="37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DB4970-1539-45AF-95B7-E0F4F6E0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E35433-146C-4204-9AAE-0319916059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54732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63716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2600" y="4950000"/>
            <a:ext cx="2629000" cy="1431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42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86809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1600" y="894600"/>
            <a:ext cx="5270400" cy="4057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3914600" y="4573800"/>
            <a:ext cx="378000" cy="37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09E9714-8531-49CA-817A-A6591E6AC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CED3DD-5337-4047-83BA-8A34F03042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58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27732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77822" y="3826800"/>
            <a:ext cx="11436352" cy="2041200"/>
          </a:xfrm>
        </p:spPr>
        <p:txBody>
          <a:bodyPr anchor="t">
            <a:noAutofit/>
          </a:bodyPr>
          <a:lstStyle>
            <a:lvl1pPr>
              <a:defRPr sz="2749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377823" y="3680016"/>
            <a:ext cx="11810764" cy="0"/>
          </a:xfrm>
          <a:prstGeom prst="line">
            <a:avLst/>
          </a:prstGeom>
          <a:ln w="19050" cmpd="sng">
            <a:solidFill>
              <a:srgbClr val="00857C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07962626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09537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00" y="3384000"/>
            <a:ext cx="1913400" cy="1683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42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2000" y="0"/>
            <a:ext cx="4140000" cy="3384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7674000" y="6003750"/>
            <a:ext cx="378000" cy="37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2C68CA-982E-4DE8-82EB-BF63660F9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5067000"/>
            <a:ext cx="1351800" cy="936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FCC1E2B-BD2B-41AE-8380-2C7169758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CED3DD-5337-4047-83BA-8A34F03042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81825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36677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42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729" cy="2200275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CED3DD-5337-4047-83BA-8A34F03042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28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11436350" cy="4456111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ysClr val="window" lastClr="FFFFFF">
                    <a:lumMod val="85000"/>
                  </a:sysClr>
                </a:solidFill>
                <a:effectLst/>
                <a:uLnTx/>
                <a:uFillTx/>
                <a:latin typeface="Invention"/>
              </a:defRPr>
            </a:lvl2pPr>
            <a:lvl3pPr>
              <a:defRPr kumimoji="0" lang="en-US" sz="1600" b="1" i="0" u="none" strike="noStrike" cap="none" spc="0" normalizeH="0" baseline="0" smtClean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3pPr>
          </a:lstStyle>
          <a:p>
            <a:pPr marL="342900" marR="0" lvl="0" indent="-342900" fontAlgn="auto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+mj-lt"/>
              <a:buAutoNum type="arabicPeriod"/>
              <a:tabLst/>
            </a:pPr>
            <a:r>
              <a:rPr lang="en-US"/>
              <a:t>Edit Master text styles</a:t>
            </a:r>
          </a:p>
          <a:p>
            <a:pPr marL="342900" marR="0" lvl="1" indent="-342900" fontAlgn="auto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+mj-lt"/>
              <a:buAutoNum type="arabicPeriod"/>
              <a:tabLst/>
            </a:pPr>
            <a:r>
              <a:rPr lang="en-US"/>
              <a:t>Second level</a:t>
            </a:r>
          </a:p>
          <a:p>
            <a:pPr marL="342900" marR="0" lvl="2" indent="-342900" fontAlgn="auto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+mj-lt"/>
              <a:buAutoNum type="arabicPeriod"/>
              <a:tabLst/>
            </a:pPr>
            <a:r>
              <a:rPr lang="en-US"/>
              <a:t>Third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7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41266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57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2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ysClr val="window" lastClr="FFFFFF">
                    <a:lumMod val="85000"/>
                  </a:sysClr>
                </a:solidFill>
                <a:effectLst/>
                <a:uLnTx/>
                <a:uFillTx/>
                <a:latin typeface="Invention"/>
              </a:defRPr>
            </a:lvl2pPr>
            <a:lvl3pPr>
              <a:defRPr kumimoji="0" lang="en-US" sz="1600" b="1" i="0" u="none" strike="noStrike" cap="none" spc="0" normalizeH="0" baseline="0" smtClean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3pPr>
          </a:lstStyle>
          <a:p>
            <a:pPr marL="342900" marR="0" lvl="0" indent="-342900" fontAlgn="auto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+mj-lt"/>
              <a:buAutoNum type="arabicPeriod"/>
              <a:tabLst/>
            </a:pPr>
            <a:r>
              <a:rPr lang="en-US"/>
              <a:t>Edit Master text styles</a:t>
            </a:r>
          </a:p>
          <a:p>
            <a:pPr marL="342900" marR="0" lvl="1" indent="-342900" fontAlgn="auto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+mj-lt"/>
              <a:buAutoNum type="arabicPeriod"/>
              <a:tabLst/>
            </a:pPr>
            <a:r>
              <a:rPr lang="en-US"/>
              <a:t>Second level</a:t>
            </a:r>
          </a:p>
          <a:p>
            <a:pPr marL="342900" marR="0" lvl="2" indent="-342900" fontAlgn="auto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+mj-lt"/>
              <a:buAutoNum type="arabicPeriod"/>
              <a:tabLst/>
            </a:pPr>
            <a:r>
              <a:rPr lang="en-US"/>
              <a:t>Third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noFill/>
          <a:ln w="28575" cap="flat" cmpd="sng" algn="ctr">
            <a:solidFill>
              <a:srgbClr val="00857C"/>
            </a:solidFill>
            <a:prstDash val="solid"/>
            <a:miter lim="800000"/>
          </a:ln>
          <a:effectLst/>
        </p:spPr>
      </p:cxn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399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1" i="0" u="none" strike="noStrike" cap="none" spc="0" normalizeH="0" baseline="0" smtClean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21600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21600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1615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03715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 marL="108000" marR="0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 marL="216000" marR="0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324000" marR="0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432000" marR="0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  <a:ea typeface="+mn-ea"/>
                <a:cs typeface="+mn-cs"/>
              </a:rPr>
              <a:t>Edit Master text styles</a:t>
            </a:r>
          </a:p>
          <a:p>
            <a:pPr marL="108000" marR="0" lvl="1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  <a:ea typeface="+mn-ea"/>
                <a:cs typeface="+mn-cs"/>
              </a:rPr>
              <a:t>Second level</a:t>
            </a:r>
          </a:p>
          <a:p>
            <a:pPr marL="216000" marR="0" lvl="2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  <a:ea typeface="+mn-ea"/>
                <a:cs typeface="+mn-cs"/>
              </a:rPr>
              <a:t>Third level</a:t>
            </a:r>
          </a:p>
          <a:p>
            <a:pPr marL="324000" marR="0" lvl="3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  <a:ea typeface="+mn-ea"/>
                <a:cs typeface="+mn-cs"/>
              </a:rPr>
              <a:t>Fourth level</a:t>
            </a:r>
          </a:p>
          <a:p>
            <a:pPr marL="432000" marR="0" lvl="4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  <a:ea typeface="+mn-ea"/>
                <a:cs typeface="+mn-cs"/>
              </a:rPr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 marL="108000" marR="0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 marL="216000" marR="0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324000" marR="0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432000" marR="0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  <a:ea typeface="+mn-ea"/>
                <a:cs typeface="+mn-cs"/>
              </a:rPr>
              <a:t>Edit Master text styles</a:t>
            </a:r>
          </a:p>
          <a:p>
            <a:pPr marL="108000" marR="0" lvl="1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  <a:ea typeface="+mn-ea"/>
                <a:cs typeface="+mn-cs"/>
              </a:rPr>
              <a:t>Second level</a:t>
            </a:r>
          </a:p>
          <a:p>
            <a:pPr marL="216000" marR="0" lvl="2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  <a:ea typeface="+mn-ea"/>
                <a:cs typeface="+mn-cs"/>
              </a:rPr>
              <a:t>Third level</a:t>
            </a:r>
          </a:p>
          <a:p>
            <a:pPr marL="324000" marR="0" lvl="3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  <a:ea typeface="+mn-ea"/>
                <a:cs typeface="+mn-cs"/>
              </a:rPr>
              <a:t>Fourth level</a:t>
            </a:r>
          </a:p>
          <a:p>
            <a:pPr marL="432000" marR="0" lvl="4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  <a:ea typeface="+mn-ea"/>
                <a:cs typeface="+mn-cs"/>
              </a:rPr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93740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2481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195025" y="1925636"/>
            <a:ext cx="46908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23375" y="1925636"/>
            <a:ext cx="46908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7DCB0DAD-1D3A-4AE1-B658-E47AEDEBDC9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825" y="1925638"/>
            <a:ext cx="727075" cy="854075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GB" sz="275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0.</a:t>
            </a:r>
            <a:endParaRPr lang="en-GB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8A05E0C6-0A16-44EE-A33F-CB3D25780F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06177" y="1925636"/>
            <a:ext cx="727075" cy="854075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GB" sz="275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0.</a:t>
            </a:r>
            <a:endParaRPr lang="en-GB"/>
          </a:p>
        </p:txBody>
      </p:sp>
      <p:sp>
        <p:nvSpPr>
          <p:cNvPr id="33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35476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13855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0"/>
          </p:nvPr>
        </p:nvSpPr>
        <p:spPr>
          <a:xfrm>
            <a:off x="7566175" y="1925637"/>
            <a:ext cx="4248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075105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0623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10"/>
          </p:nvPr>
        </p:nvSpPr>
        <p:spPr>
          <a:xfrm>
            <a:off x="4974175" y="1925637"/>
            <a:ext cx="6840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32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70079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6094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4791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1533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2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377823" y="2681103"/>
            <a:ext cx="3380058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49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4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318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ox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32959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3607594" cy="3602036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37978F-B82C-43FD-83FD-6C5528177445}"/>
              </a:ext>
            </a:extLst>
          </p:cNvPr>
          <p:cNvCxnSpPr/>
          <p:nvPr userDrawn="1"/>
        </p:nvCxnSpPr>
        <p:spPr>
          <a:xfrm>
            <a:off x="4138811" y="2779713"/>
            <a:ext cx="0" cy="3493300"/>
          </a:xfrm>
          <a:prstGeom prst="line">
            <a:avLst/>
          </a:prstGeom>
          <a:noFill/>
          <a:ln w="19050" cap="flat" cmpd="sng" algn="ctr">
            <a:solidFill>
              <a:srgbClr val="0C2340"/>
            </a:solidFill>
            <a:prstDash val="solid"/>
            <a:miter lim="800000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E9591C-D839-480D-87AF-CCA3E39A8A12}"/>
              </a:ext>
            </a:extLst>
          </p:cNvPr>
          <p:cNvCxnSpPr/>
          <p:nvPr userDrawn="1"/>
        </p:nvCxnSpPr>
        <p:spPr>
          <a:xfrm>
            <a:off x="8053189" y="2779713"/>
            <a:ext cx="0" cy="3493300"/>
          </a:xfrm>
          <a:prstGeom prst="line">
            <a:avLst/>
          </a:prstGeom>
          <a:noFill/>
          <a:ln w="19050" cap="flat" cmpd="sng" algn="ctr">
            <a:solidFill>
              <a:srgbClr val="0C2340"/>
            </a:solidFill>
            <a:prstDash val="solid"/>
            <a:miter lim="800000"/>
          </a:ln>
          <a:effectLst/>
        </p:spPr>
      </p:cxn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669CDDD6-A4E2-4D4C-82F0-B33A9971E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222" y="1925638"/>
            <a:ext cx="3606800" cy="694800"/>
          </a:xfrm>
          <a:solidFill>
            <a:srgbClr val="00857C"/>
          </a:solidFill>
        </p:spPr>
        <p:txBody>
          <a:bodyPr vert="horz" lIns="180000" tIns="144000" rIns="180000" bIns="144000" rtlCol="0" anchor="ctr">
            <a:noAutofit/>
          </a:bodyPr>
          <a:lstStyle>
            <a:lvl1pPr>
              <a:defRPr kumimoji="0" lang="en-US" sz="1600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1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229F3904-BD90-4349-B787-82A3653EBE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2600" y="1925638"/>
            <a:ext cx="3606800" cy="694800"/>
          </a:xfrm>
          <a:solidFill>
            <a:srgbClr val="00857C"/>
          </a:solidFill>
        </p:spPr>
        <p:txBody>
          <a:bodyPr vert="horz" lIns="180000" tIns="144000" rIns="180000" bIns="144000" rtlCol="0" anchor="ctr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1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0D5749C8-BCF0-41ED-BD1F-0512A23DA9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6978" y="1925638"/>
            <a:ext cx="3606800" cy="694800"/>
          </a:xfrm>
          <a:solidFill>
            <a:srgbClr val="00857C"/>
          </a:solidFill>
        </p:spPr>
        <p:txBody>
          <a:bodyPr vert="horz" lIns="180000" tIns="144000" rIns="180000" bIns="144000" rtlCol="0" anchor="ctr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1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1DDE8BC-D654-4102-8654-7FE0DA087A3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92202" y="2779714"/>
            <a:ext cx="3607594" cy="3602036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C807534-2ABE-4D80-9993-23CDB2D85CC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206579" y="2779714"/>
            <a:ext cx="3607594" cy="3602036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pic>
        <p:nvPicPr>
          <p:cNvPr id="57" name="Picture 56" descr="A close up of smoke&#10;&#10;Description automatically generated">
            <a:extLst>
              <a:ext uri="{FF2B5EF4-FFF2-40B4-BE49-F238E27FC236}">
                <a16:creationId xmlns:a16="http://schemas.microsoft.com/office/drawing/2014/main" id="{5F203263-769C-4C12-9223-20016995123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6" y="2098506"/>
            <a:ext cx="163429" cy="346582"/>
          </a:xfrm>
          <a:prstGeom prst="rect">
            <a:avLst/>
          </a:prstGeom>
        </p:spPr>
      </p:pic>
      <p:pic>
        <p:nvPicPr>
          <p:cNvPr id="58" name="Picture 57" descr="A close up of smoke&#10;&#10;Description automatically generated">
            <a:extLst>
              <a:ext uri="{FF2B5EF4-FFF2-40B4-BE49-F238E27FC236}">
                <a16:creationId xmlns:a16="http://schemas.microsoft.com/office/drawing/2014/main" id="{67406F93-4853-495C-80C0-0EF6FE29A66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74" y="2100987"/>
            <a:ext cx="163429" cy="3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15481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24608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835419" y="1925637"/>
            <a:ext cx="3150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9797" y="1925636"/>
            <a:ext cx="3150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4175" y="1925636"/>
            <a:ext cx="3150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11C72693-AE5F-44C4-B2DE-80193159B3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7826" y="1925638"/>
            <a:ext cx="381300" cy="854075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GB" sz="275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0.</a:t>
            </a:r>
            <a:endParaRPr lang="en-GB"/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582ACADA-0A45-42F9-8B5C-1E169DE39E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92600" y="1920800"/>
            <a:ext cx="381300" cy="854075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GB" sz="275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0.</a:t>
            </a:r>
            <a:endParaRPr lang="en-GB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93CC5F8C-C4D5-42BB-A445-BB440A06A61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7374" y="1915962"/>
            <a:ext cx="381300" cy="854075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GB" sz="275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0.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96242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6228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BD605-49C0-493C-8910-6CF5315408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19" y="6477467"/>
            <a:ext cx="495458" cy="216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7097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7059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6AAC09-DA37-4E7F-A801-DAE095E3EA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19" y="6477467"/>
            <a:ext cx="495458" cy="216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1059735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00423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2520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49942" y="1925636"/>
            <a:ext cx="2520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2059" y="1925636"/>
            <a:ext cx="2520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94175" y="1925635"/>
            <a:ext cx="2520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04456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622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63825" y="1925637"/>
            <a:ext cx="2034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35942" y="1925636"/>
            <a:ext cx="2034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808059" y="1925636"/>
            <a:ext cx="2034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780175" y="1925635"/>
            <a:ext cx="2034000" cy="445611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91B5C024-3D37-40F2-9B81-1690BB31914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521F0D55-5210-49B5-B56F-CE30A8FB3C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8188" y="192563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3D09EB75-7828-4D9E-BDD9-CAE3A50CAFE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8550" y="1925632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029A3F0B-03EF-4E97-80EA-26AA53F30F6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88912" y="1925629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516794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85349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solidFill>
            <a:srgbClr val="F7F7F7"/>
          </a:solidFill>
        </p:spPr>
        <p:txBody>
          <a:bodyPr vert="horz" lIns="288000" tIns="216000" rIns="288000" bIns="21600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2" y="2779713"/>
            <a:ext cx="2754000" cy="3602036"/>
          </a:xfrm>
          <a:solidFill>
            <a:srgbClr val="F7F7F7"/>
          </a:solidFill>
        </p:spPr>
        <p:txBody>
          <a:bodyPr vert="horz" lIns="288000" tIns="216000" rIns="288000" bIns="21600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solidFill>
            <a:srgbClr val="F7F7F7"/>
          </a:solidFill>
        </p:spPr>
        <p:txBody>
          <a:bodyPr vert="horz" lIns="288000" tIns="216000" rIns="288000" bIns="21600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solidFill>
            <a:srgbClr val="F7F7F7"/>
          </a:solidFill>
        </p:spPr>
        <p:txBody>
          <a:bodyPr vert="horz" lIns="288000" tIns="216000" rIns="288000" bIns="21600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925638"/>
            <a:ext cx="2754313" cy="694800"/>
          </a:xfrm>
          <a:solidFill>
            <a:srgbClr val="00857C"/>
          </a:solidFill>
        </p:spPr>
        <p:txBody>
          <a:bodyPr vert="horz" lIns="288000" tIns="0" rIns="288000" bIns="0" rtlCol="0" anchor="ctr">
            <a:noAutofit/>
          </a:bodyPr>
          <a:lstStyle>
            <a:lvl1pPr>
              <a:defRPr kumimoji="0" lang="en-US" sz="1600" b="0" i="0" u="none" strike="noStrike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29" y="1925638"/>
            <a:ext cx="2754313" cy="694800"/>
          </a:xfrm>
          <a:solidFill>
            <a:srgbClr val="00857C"/>
          </a:solidFill>
        </p:spPr>
        <p:txBody>
          <a:bodyPr vert="horz" lIns="288000" tIns="0" rIns="288000" bIns="0" rtlCol="0" anchor="ctr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3" y="1925638"/>
            <a:ext cx="2754313" cy="694800"/>
          </a:xfrm>
          <a:solidFill>
            <a:srgbClr val="00857C"/>
          </a:solidFill>
        </p:spPr>
        <p:txBody>
          <a:bodyPr vert="horz" lIns="288000" tIns="0" rIns="288000" bIns="0" rtlCol="0" anchor="ctr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37" y="1925638"/>
            <a:ext cx="2754313" cy="694800"/>
          </a:xfrm>
          <a:solidFill>
            <a:srgbClr val="00857C"/>
          </a:solidFill>
        </p:spPr>
        <p:txBody>
          <a:bodyPr vert="horz" lIns="288000" tIns="0" rIns="288000" bIns="0" rtlCol="0" anchor="ctr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2774765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2044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5" y="1925637"/>
            <a:ext cx="5488744" cy="186997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GB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B90707-AB72-4BDF-AD03-5CEFF13586D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25638"/>
            <a:ext cx="0" cy="4456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A5DCD-04DC-4410-9C6C-9AFCE3FEC069}"/>
              </a:ext>
            </a:extLst>
          </p:cNvPr>
          <p:cNvCxnSpPr>
            <a:cxnSpLocks/>
          </p:cNvCxnSpPr>
          <p:nvPr userDrawn="1"/>
        </p:nvCxnSpPr>
        <p:spPr>
          <a:xfrm>
            <a:off x="6325431" y="4153694"/>
            <a:ext cx="54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8F22CA-E663-4B76-9B81-CB354FFB6727}"/>
              </a:ext>
            </a:extLst>
          </p:cNvPr>
          <p:cNvCxnSpPr>
            <a:cxnSpLocks/>
          </p:cNvCxnSpPr>
          <p:nvPr userDrawn="1"/>
        </p:nvCxnSpPr>
        <p:spPr>
          <a:xfrm>
            <a:off x="377824" y="4153694"/>
            <a:ext cx="54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825" y="4381945"/>
            <a:ext cx="5488744" cy="186997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GB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4177" y="1925638"/>
            <a:ext cx="5488744" cy="186997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GB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177" y="4381946"/>
            <a:ext cx="5488744" cy="186997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GB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696045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4321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127" y="1925637"/>
            <a:ext cx="5107442" cy="186997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GB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127" y="4381945"/>
            <a:ext cx="5107442" cy="186997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GB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479" y="1925638"/>
            <a:ext cx="5107442" cy="186997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GB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5479" y="4381946"/>
            <a:ext cx="5107442" cy="1869979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GB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8574B2E4-A6F8-41FA-8F1F-ECC21521DE3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7826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EF4EAA21-6775-4363-955A-9F4F38C86A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179" y="1925638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1FCF0DB0-8AF6-4AF8-9F54-BB3F00A841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826" y="4381945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BEBAAB19-15C5-44ED-923E-1ADCA4C004F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4179" y="4381944"/>
            <a:ext cx="381300" cy="854075"/>
          </a:xfr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56570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225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77825" y="3981600"/>
            <a:ext cx="3607594" cy="240015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3981600"/>
            <a:ext cx="3607594" cy="240015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3981600"/>
            <a:ext cx="3607594" cy="240015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9EA4881-2F50-4460-9F83-A86DF033A1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825" y="1934308"/>
            <a:ext cx="11436350" cy="1730437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6000" b="0" i="0" u="none" strike="noStrike" cap="none" spc="0" normalizeH="0" baseline="0" smtClean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09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eal">
    <p:bg>
      <p:bgPr>
        <a:solidFill>
          <a:srgbClr val="008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34564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748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77823" y="1228727"/>
            <a:ext cx="9468000" cy="2151675"/>
          </a:xfrm>
        </p:spPr>
        <p:txBody>
          <a:bodyPr anchor="b"/>
          <a:lstStyle>
            <a:lvl1pPr>
              <a:defRPr sz="5748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377823" y="3465002"/>
            <a:ext cx="45900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013989A-470D-4F86-A2CA-04215DCCB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A08C572-C881-4F6E-8D5D-571B1510102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26" y="5874259"/>
            <a:ext cx="1662688" cy="507493"/>
          </a:xfrm>
          <a:prstGeom prst="rect">
            <a:avLst/>
          </a:prstGeom>
        </p:spPr>
      </p:pic>
      <p:pic>
        <p:nvPicPr>
          <p:cNvPr id="24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03969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49264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7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7823" y="622802"/>
            <a:ext cx="6528706" cy="38087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749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5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2007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8909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40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78843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659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1145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7"/>
            <a:ext cx="4588975" cy="360180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3607200" cy="19818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5419" y="3907438"/>
            <a:ext cx="2260800" cy="16200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073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5612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588975" cy="360180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788" y="1925638"/>
            <a:ext cx="3607200" cy="19818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4988" y="3907438"/>
            <a:ext cx="2260800" cy="16200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206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/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6384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7839930" cy="4265503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GB" sz="3600" b="0" i="0" u="none" strike="noStrike" cap="none" spc="0" normalizeH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BD605-49C0-493C-8910-6CF5315408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44526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6376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68000" cy="2152469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9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79230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29997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68000" cy="2151675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4590000" cy="1500187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CCC9D8-FA25-4C21-9634-59FC6710B37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467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66045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08815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7825" y="1378816"/>
            <a:ext cx="9468000" cy="3214286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BD605-49C0-493C-8910-6CF5315408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266"/>
            <a:ext cx="495458" cy="216000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33051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85693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5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6263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9370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9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424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61402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7824" y="622802"/>
            <a:ext cx="8353761" cy="38087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7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6474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6971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8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5000" y="-1"/>
            <a:ext cx="4140000" cy="3595125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75000" y="3595125"/>
            <a:ext cx="1917000" cy="1705876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E1798D99-AE73-44D3-BA8B-DA609105C4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30400" y="5301000"/>
            <a:ext cx="1344600" cy="108075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45160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3087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635540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75211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Slide Number Placeholder 6"/>
          <p:cNvSpPr txBox="1">
            <a:spLocks/>
          </p:cNvSpPr>
          <p:nvPr userDrawn="1"/>
        </p:nvSpPr>
        <p:spPr>
          <a:xfrm>
            <a:off x="11584744" y="6480177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1EB13F-1B3F-42D4-B369-36967C6DF66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7" y="6477467"/>
            <a:ext cx="4954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690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5844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wrap="square" lIns="0" tIns="0" rIns="0" b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800" b="0" i="0" u="none" kern="1200" spc="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28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336400" y="1925638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70400" y="1925638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4400" y="1925638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3A1C0D48-6745-44FE-81AC-9E3EB1E2DEC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400" y="4053600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2FA97E8-4519-4739-B895-55612F78257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70400" y="4053600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B5432D3A-C3C9-4B63-96CD-241A721F1380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204400" y="4053600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36400" y="357623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0400" y="357623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4400" y="357623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CE95CF4-5CBF-4291-A2EE-D5DE9E6B9D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36400" y="571418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5D1BABBE-6978-4D02-8163-974D5CE637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0400" y="571418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6638213F-5B32-4E08-8CF4-7C45D4AFBD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4400" y="571418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1675607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7394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wrap="square" lIns="0" tIns="0" rIns="0" b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800" b="0" i="0" u="none" kern="1200" spc="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4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7" name="Picture Placeholder 6">
            <a:extLst>
              <a:ext uri="{FF2B5EF4-FFF2-40B4-BE49-F238E27FC236}">
                <a16:creationId xmlns:a16="http://schemas.microsoft.com/office/drawing/2014/main" id="{ED95A2FD-1DC7-4D29-86A8-51D546E3A2C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359000" y="1925638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Picture Placeholder 6">
            <a:extLst>
              <a:ext uri="{FF2B5EF4-FFF2-40B4-BE49-F238E27FC236}">
                <a16:creationId xmlns:a16="http://schemas.microsoft.com/office/drawing/2014/main" id="{837F4A05-B3B3-429B-B6AF-4AAC8FF0B59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14700" y="1925638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Picture Placeholder 6">
            <a:extLst>
              <a:ext uri="{FF2B5EF4-FFF2-40B4-BE49-F238E27FC236}">
                <a16:creationId xmlns:a16="http://schemas.microsoft.com/office/drawing/2014/main" id="{A7E5C1B1-79BD-4C2B-8DF6-AAAFDC31D4E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270400" y="1925638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B1A0F457-BA31-458F-B36F-869F673ADA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9000" y="357623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5C675381-77C0-419D-99B9-16471F4F9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4700" y="357623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B33EE2B0-3C6A-4F7E-BD70-00D5834A15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0400" y="357623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3" name="Picture Placeholder 6">
            <a:extLst>
              <a:ext uri="{FF2B5EF4-FFF2-40B4-BE49-F238E27FC236}">
                <a16:creationId xmlns:a16="http://schemas.microsoft.com/office/drawing/2014/main" id="{F0F2B2CB-3337-458C-8742-CD64EDBB5A7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7226100" y="1925638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64" name="Picture Placeholder 6">
            <a:extLst>
              <a:ext uri="{FF2B5EF4-FFF2-40B4-BE49-F238E27FC236}">
                <a16:creationId xmlns:a16="http://schemas.microsoft.com/office/drawing/2014/main" id="{06226EB7-DC79-4415-9F31-120925FC7DB0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181800" y="1925638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8BD9D58A-9730-4689-82FF-3880AD4EB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6100" y="357623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84FA9470-3E08-4A55-BB56-6A291847C1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81800" y="357623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7" name="Picture Placeholder 6">
            <a:extLst>
              <a:ext uri="{FF2B5EF4-FFF2-40B4-BE49-F238E27FC236}">
                <a16:creationId xmlns:a16="http://schemas.microsoft.com/office/drawing/2014/main" id="{74F72C97-0B91-4D13-BC93-502C0DDA63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359000" y="4053600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68" name="Picture Placeholder 6">
            <a:extLst>
              <a:ext uri="{FF2B5EF4-FFF2-40B4-BE49-F238E27FC236}">
                <a16:creationId xmlns:a16="http://schemas.microsoft.com/office/drawing/2014/main" id="{CA834CB8-8309-40CC-85CB-E847DDFEAA88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3314700" y="4053600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69" name="Picture Placeholder 6">
            <a:extLst>
              <a:ext uri="{FF2B5EF4-FFF2-40B4-BE49-F238E27FC236}">
                <a16:creationId xmlns:a16="http://schemas.microsoft.com/office/drawing/2014/main" id="{A434F088-0196-49C1-B53B-EC3AFBDEA6FB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70400" y="4053600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70" name="Text Placeholder 17">
            <a:extLst>
              <a:ext uri="{FF2B5EF4-FFF2-40B4-BE49-F238E27FC236}">
                <a16:creationId xmlns:a16="http://schemas.microsoft.com/office/drawing/2014/main" id="{AFE4E092-B0F3-402B-9C53-055B7286B5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9000" y="571418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D0EEFE8D-FB7E-4184-B179-6802E698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14700" y="571418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13E886F9-8EBE-418C-A9C2-637AD06602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0400" y="571418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73" name="Picture Placeholder 6">
            <a:extLst>
              <a:ext uri="{FF2B5EF4-FFF2-40B4-BE49-F238E27FC236}">
                <a16:creationId xmlns:a16="http://schemas.microsoft.com/office/drawing/2014/main" id="{4E3663E3-789A-40E1-BABF-D31E612525FE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7226100" y="4053600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74" name="Picture Placeholder 6">
            <a:extLst>
              <a:ext uri="{FF2B5EF4-FFF2-40B4-BE49-F238E27FC236}">
                <a16:creationId xmlns:a16="http://schemas.microsoft.com/office/drawing/2014/main" id="{36EF7152-E16E-465A-A125-AF45D3A0E37A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9181800" y="4053600"/>
            <a:ext cx="1650600" cy="1650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A01E7611-82DD-4924-934D-F8701B5CD98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26100" y="571418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5E1CA1F3-9B65-483E-B0E7-D4BB7ACD4F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81800" y="5714188"/>
            <a:ext cx="1650600" cy="252000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84726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76886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GB" sz="2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D3EE21-B105-4761-ACD1-C5BEE2805B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4175" y="5004000"/>
            <a:ext cx="3600000" cy="137775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28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649575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1864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1B9233A-DF33-49E3-8950-75A72BB6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77600" y="4597200"/>
            <a:ext cx="3314400" cy="22608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004001"/>
            <a:ext cx="3600000" cy="137775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GB" sz="2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6000" y="5004000"/>
            <a:ext cx="3600000" cy="137775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814175" cy="45972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988479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14103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419" y="0"/>
            <a:ext cx="7200000" cy="638175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54" y="1387799"/>
            <a:ext cx="3596421" cy="122040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GB" sz="2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7754" y="2778919"/>
            <a:ext cx="3600000" cy="3602831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688744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11506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E7F3E19A-DFC7-42BB-8D77-9CC547ED6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7754" y="0"/>
            <a:ext cx="7200000" cy="638175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39C3E1F-B93C-43BE-95FC-0E6BE53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1387800"/>
            <a:ext cx="3596421" cy="1221757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GB" sz="2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16427B-9B77-48C4-9A8F-FDA993BCA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000" y="2778919"/>
            <a:ext cx="3600000" cy="3602831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3920004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and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3985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570B4B7-B99F-4E9F-8038-FEAA60799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b="1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29767D4-6CBA-4EAD-AEB1-73F0D103F5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72" y="-3332"/>
            <a:ext cx="12192632" cy="6861331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4334 h 6862334"/>
              <a:gd name="connsiteX1" fmla="*/ 3826612 w 9144000"/>
              <a:gd name="connsiteY1" fmla="*/ 0 h 6862334"/>
              <a:gd name="connsiteX2" fmla="*/ 9144000 w 9144000"/>
              <a:gd name="connsiteY2" fmla="*/ 4334 h 6862334"/>
              <a:gd name="connsiteX3" fmla="*/ 9144000 w 9144000"/>
              <a:gd name="connsiteY3" fmla="*/ 6862334 h 6862334"/>
              <a:gd name="connsiteX4" fmla="*/ 0 w 9144000"/>
              <a:gd name="connsiteY4" fmla="*/ 6862334 h 6862334"/>
              <a:gd name="connsiteX5" fmla="*/ 0 w 9144000"/>
              <a:gd name="connsiteY5" fmla="*/ 4334 h 6862334"/>
              <a:gd name="connsiteX0" fmla="*/ 4334 w 9148334"/>
              <a:gd name="connsiteY0" fmla="*/ 4334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4334 w 9148334"/>
              <a:gd name="connsiteY6" fmla="*/ 4334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8607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8607 h 6862334"/>
              <a:gd name="connsiteX0" fmla="*/ 3826612 w 9148334"/>
              <a:gd name="connsiteY0" fmla="*/ 3744700 h 6862334"/>
              <a:gd name="connsiteX1" fmla="*/ 3830946 w 9148334"/>
              <a:gd name="connsiteY1" fmla="*/ 0 h 6862334"/>
              <a:gd name="connsiteX2" fmla="*/ 9148334 w 9148334"/>
              <a:gd name="connsiteY2" fmla="*/ 4334 h 6862334"/>
              <a:gd name="connsiteX3" fmla="*/ 9148334 w 9148334"/>
              <a:gd name="connsiteY3" fmla="*/ 6862334 h 6862334"/>
              <a:gd name="connsiteX4" fmla="*/ 4334 w 9148334"/>
              <a:gd name="connsiteY4" fmla="*/ 6862334 h 6862334"/>
              <a:gd name="connsiteX5" fmla="*/ 0 w 9148334"/>
              <a:gd name="connsiteY5" fmla="*/ 3744273 h 6862334"/>
              <a:gd name="connsiteX6" fmla="*/ 3826612 w 9148334"/>
              <a:gd name="connsiteY6" fmla="*/ 3744700 h 6862334"/>
              <a:gd name="connsiteX0" fmla="*/ 3822752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22752 w 9144474"/>
              <a:gd name="connsiteY6" fmla="*/ 3744700 h 6862334"/>
              <a:gd name="connsiteX0" fmla="*/ 3818844 w 9144474"/>
              <a:gd name="connsiteY0" fmla="*/ 3744700 h 6862334"/>
              <a:gd name="connsiteX1" fmla="*/ 3827086 w 9144474"/>
              <a:gd name="connsiteY1" fmla="*/ 0 h 6862334"/>
              <a:gd name="connsiteX2" fmla="*/ 9144474 w 9144474"/>
              <a:gd name="connsiteY2" fmla="*/ 4334 h 6862334"/>
              <a:gd name="connsiteX3" fmla="*/ 9144474 w 9144474"/>
              <a:gd name="connsiteY3" fmla="*/ 6862334 h 6862334"/>
              <a:gd name="connsiteX4" fmla="*/ 474 w 9144474"/>
              <a:gd name="connsiteY4" fmla="*/ 6862334 h 6862334"/>
              <a:gd name="connsiteX5" fmla="*/ 48 w 9144474"/>
              <a:gd name="connsiteY5" fmla="*/ 3744273 h 6862334"/>
              <a:gd name="connsiteX6" fmla="*/ 3818844 w 9144474"/>
              <a:gd name="connsiteY6" fmla="*/ 3744700 h 6862334"/>
              <a:gd name="connsiteX0" fmla="*/ 3818844 w 9144474"/>
              <a:gd name="connsiteY0" fmla="*/ 3740792 h 6858426"/>
              <a:gd name="connsiteX1" fmla="*/ 3819270 w 9144474"/>
              <a:gd name="connsiteY1" fmla="*/ 0 h 6858426"/>
              <a:gd name="connsiteX2" fmla="*/ 9144474 w 9144474"/>
              <a:gd name="connsiteY2" fmla="*/ 426 h 6858426"/>
              <a:gd name="connsiteX3" fmla="*/ 9144474 w 9144474"/>
              <a:gd name="connsiteY3" fmla="*/ 6858426 h 6858426"/>
              <a:gd name="connsiteX4" fmla="*/ 474 w 9144474"/>
              <a:gd name="connsiteY4" fmla="*/ 6858426 h 6858426"/>
              <a:gd name="connsiteX5" fmla="*/ 48 w 9144474"/>
              <a:gd name="connsiteY5" fmla="*/ 3740365 h 6858426"/>
              <a:gd name="connsiteX6" fmla="*/ 3818844 w 9144474"/>
              <a:gd name="connsiteY6" fmla="*/ 3740792 h 6858426"/>
              <a:gd name="connsiteX0" fmla="*/ 3818844 w 12163899"/>
              <a:gd name="connsiteY0" fmla="*/ 3740792 h 6858426"/>
              <a:gd name="connsiteX1" fmla="*/ 3819270 w 12163899"/>
              <a:gd name="connsiteY1" fmla="*/ 0 h 6858426"/>
              <a:gd name="connsiteX2" fmla="*/ 12163899 w 12163899"/>
              <a:gd name="connsiteY2" fmla="*/ 426 h 6858426"/>
              <a:gd name="connsiteX3" fmla="*/ 9144474 w 12163899"/>
              <a:gd name="connsiteY3" fmla="*/ 6858426 h 6858426"/>
              <a:gd name="connsiteX4" fmla="*/ 474 w 12163899"/>
              <a:gd name="connsiteY4" fmla="*/ 6858426 h 6858426"/>
              <a:gd name="connsiteX5" fmla="*/ 48 w 12163899"/>
              <a:gd name="connsiteY5" fmla="*/ 3740365 h 6858426"/>
              <a:gd name="connsiteX6" fmla="*/ 3818844 w 12163899"/>
              <a:gd name="connsiteY6" fmla="*/ 3740792 h 6858426"/>
              <a:gd name="connsiteX0" fmla="*/ 3818844 w 12192474"/>
              <a:gd name="connsiteY0" fmla="*/ 3740792 h 6858426"/>
              <a:gd name="connsiteX1" fmla="*/ 3819270 w 12192474"/>
              <a:gd name="connsiteY1" fmla="*/ 0 h 6858426"/>
              <a:gd name="connsiteX2" fmla="*/ 12163899 w 12192474"/>
              <a:gd name="connsiteY2" fmla="*/ 426 h 6858426"/>
              <a:gd name="connsiteX3" fmla="*/ 12192474 w 12192474"/>
              <a:gd name="connsiteY3" fmla="*/ 6858426 h 6858426"/>
              <a:gd name="connsiteX4" fmla="*/ 474 w 12192474"/>
              <a:gd name="connsiteY4" fmla="*/ 6858426 h 6858426"/>
              <a:gd name="connsiteX5" fmla="*/ 48 w 12192474"/>
              <a:gd name="connsiteY5" fmla="*/ 3740365 h 6858426"/>
              <a:gd name="connsiteX6" fmla="*/ 3818844 w 12192474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3696"/>
              <a:gd name="connsiteY0" fmla="*/ 3740792 h 6858426"/>
              <a:gd name="connsiteX1" fmla="*/ 3819270 w 12193696"/>
              <a:gd name="connsiteY1" fmla="*/ 0 h 6858426"/>
              <a:gd name="connsiteX2" fmla="*/ 12193696 w 12193696"/>
              <a:gd name="connsiteY2" fmla="*/ 426 h 6858426"/>
              <a:gd name="connsiteX3" fmla="*/ 12192474 w 12193696"/>
              <a:gd name="connsiteY3" fmla="*/ 6858426 h 6858426"/>
              <a:gd name="connsiteX4" fmla="*/ 474 w 12193696"/>
              <a:gd name="connsiteY4" fmla="*/ 6858426 h 6858426"/>
              <a:gd name="connsiteX5" fmla="*/ 48 w 12193696"/>
              <a:gd name="connsiteY5" fmla="*/ 3740365 h 6858426"/>
              <a:gd name="connsiteX6" fmla="*/ 3818844 w 12193696"/>
              <a:gd name="connsiteY6" fmla="*/ 3740792 h 6858426"/>
              <a:gd name="connsiteX0" fmla="*/ 3818844 w 12192508"/>
              <a:gd name="connsiteY0" fmla="*/ 3740792 h 6858426"/>
              <a:gd name="connsiteX1" fmla="*/ 3819270 w 12192508"/>
              <a:gd name="connsiteY1" fmla="*/ 0 h 6858426"/>
              <a:gd name="connsiteX2" fmla="*/ 12189971 w 12192508"/>
              <a:gd name="connsiteY2" fmla="*/ 426 h 6858426"/>
              <a:gd name="connsiteX3" fmla="*/ 12192474 w 12192508"/>
              <a:gd name="connsiteY3" fmla="*/ 6858426 h 6858426"/>
              <a:gd name="connsiteX4" fmla="*/ 474 w 12192508"/>
              <a:gd name="connsiteY4" fmla="*/ 6858426 h 6858426"/>
              <a:gd name="connsiteX5" fmla="*/ 48 w 12192508"/>
              <a:gd name="connsiteY5" fmla="*/ 3740365 h 6858426"/>
              <a:gd name="connsiteX6" fmla="*/ 3818844 w 12192508"/>
              <a:gd name="connsiteY6" fmla="*/ 3740792 h 6858426"/>
              <a:gd name="connsiteX0" fmla="*/ 3818844 w 12192633"/>
              <a:gd name="connsiteY0" fmla="*/ 3740792 h 6858426"/>
              <a:gd name="connsiteX1" fmla="*/ 3819270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3818844 w 12192633"/>
              <a:gd name="connsiteY0" fmla="*/ 3740366 h 6858000"/>
              <a:gd name="connsiteX1" fmla="*/ 4590795 w 12192633"/>
              <a:gd name="connsiteY1" fmla="*/ 9099 h 6858000"/>
              <a:gd name="connsiteX2" fmla="*/ 12192633 w 12192633"/>
              <a:gd name="connsiteY2" fmla="*/ 0 h 6858000"/>
              <a:gd name="connsiteX3" fmla="*/ 12192474 w 12192633"/>
              <a:gd name="connsiteY3" fmla="*/ 6858000 h 6858000"/>
              <a:gd name="connsiteX4" fmla="*/ 474 w 12192633"/>
              <a:gd name="connsiteY4" fmla="*/ 6858000 h 6858000"/>
              <a:gd name="connsiteX5" fmla="*/ 48 w 12192633"/>
              <a:gd name="connsiteY5" fmla="*/ 3739939 h 6858000"/>
              <a:gd name="connsiteX6" fmla="*/ 3818844 w 12192633"/>
              <a:gd name="connsiteY6" fmla="*/ 3740366 h 6858000"/>
              <a:gd name="connsiteX0" fmla="*/ 3818844 w 12192633"/>
              <a:gd name="connsiteY0" fmla="*/ 374079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3818844 w 12192633"/>
              <a:gd name="connsiteY6" fmla="*/ 3740792 h 6858426"/>
              <a:gd name="connsiteX0" fmla="*/ 4590369 w 12192633"/>
              <a:gd name="connsiteY0" fmla="*/ 4026542 h 6858426"/>
              <a:gd name="connsiteX1" fmla="*/ 4590795 w 12192633"/>
              <a:gd name="connsiteY1" fmla="*/ 0 h 6858426"/>
              <a:gd name="connsiteX2" fmla="*/ 12192633 w 12192633"/>
              <a:gd name="connsiteY2" fmla="*/ 426 h 6858426"/>
              <a:gd name="connsiteX3" fmla="*/ 12192474 w 12192633"/>
              <a:gd name="connsiteY3" fmla="*/ 6858426 h 6858426"/>
              <a:gd name="connsiteX4" fmla="*/ 474 w 12192633"/>
              <a:gd name="connsiteY4" fmla="*/ 6858426 h 6858426"/>
              <a:gd name="connsiteX5" fmla="*/ 48 w 12192633"/>
              <a:gd name="connsiteY5" fmla="*/ 3740365 h 6858426"/>
              <a:gd name="connsiteX6" fmla="*/ 4590369 w 12192633"/>
              <a:gd name="connsiteY6" fmla="*/ 4026542 h 6858426"/>
              <a:gd name="connsiteX0" fmla="*/ 4590017 w 12192281"/>
              <a:gd name="connsiteY0" fmla="*/ 4026542 h 6858426"/>
              <a:gd name="connsiteX1" fmla="*/ 4590443 w 12192281"/>
              <a:gd name="connsiteY1" fmla="*/ 0 h 6858426"/>
              <a:gd name="connsiteX2" fmla="*/ 12192281 w 12192281"/>
              <a:gd name="connsiteY2" fmla="*/ 426 h 6858426"/>
              <a:gd name="connsiteX3" fmla="*/ 12192122 w 12192281"/>
              <a:gd name="connsiteY3" fmla="*/ 6858426 h 6858426"/>
              <a:gd name="connsiteX4" fmla="*/ 122 w 12192281"/>
              <a:gd name="connsiteY4" fmla="*/ 6858426 h 6858426"/>
              <a:gd name="connsiteX5" fmla="*/ 9221 w 12192281"/>
              <a:gd name="connsiteY5" fmla="*/ 4054690 h 6858426"/>
              <a:gd name="connsiteX6" fmla="*/ 4590017 w 12192281"/>
              <a:gd name="connsiteY6" fmla="*/ 4026542 h 6858426"/>
              <a:gd name="connsiteX0" fmla="*/ 4590368 w 12192632"/>
              <a:gd name="connsiteY0" fmla="*/ 402654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26542 h 6858426"/>
              <a:gd name="connsiteX0" fmla="*/ 4590368 w 12192632"/>
              <a:gd name="connsiteY0" fmla="*/ 403606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36067 h 6858426"/>
              <a:gd name="connsiteX0" fmla="*/ 4590368 w 12192632"/>
              <a:gd name="connsiteY0" fmla="*/ 4045592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5592 h 6858426"/>
              <a:gd name="connsiteX0" fmla="*/ 4590368 w 12192632"/>
              <a:gd name="connsiteY0" fmla="*/ 4055117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55117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54690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4696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90794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90368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90368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1793 h 6858426"/>
              <a:gd name="connsiteX1" fmla="*/ 4587462 w 12192632"/>
              <a:gd name="connsiteY1" fmla="*/ 0 h 6858426"/>
              <a:gd name="connsiteX2" fmla="*/ 12192632 w 12192632"/>
              <a:gd name="connsiteY2" fmla="*/ 426 h 6858426"/>
              <a:gd name="connsiteX3" fmla="*/ 12192473 w 12192632"/>
              <a:gd name="connsiteY3" fmla="*/ 6858426 h 6858426"/>
              <a:gd name="connsiteX4" fmla="*/ 473 w 12192632"/>
              <a:gd name="connsiteY4" fmla="*/ 6858426 h 6858426"/>
              <a:gd name="connsiteX5" fmla="*/ 47 w 12192632"/>
              <a:gd name="connsiteY5" fmla="*/ 4041365 h 6858426"/>
              <a:gd name="connsiteX6" fmla="*/ 4587036 w 12192632"/>
              <a:gd name="connsiteY6" fmla="*/ 4041793 h 6858426"/>
              <a:gd name="connsiteX0" fmla="*/ 4587036 w 12192632"/>
              <a:gd name="connsiteY0" fmla="*/ 4044698 h 6861331"/>
              <a:gd name="connsiteX1" fmla="*/ 4587462 w 12192632"/>
              <a:gd name="connsiteY1" fmla="*/ 2905 h 6861331"/>
              <a:gd name="connsiteX2" fmla="*/ 12192632 w 12192632"/>
              <a:gd name="connsiteY2" fmla="*/ 0 h 6861331"/>
              <a:gd name="connsiteX3" fmla="*/ 12192473 w 12192632"/>
              <a:gd name="connsiteY3" fmla="*/ 6861331 h 6861331"/>
              <a:gd name="connsiteX4" fmla="*/ 473 w 12192632"/>
              <a:gd name="connsiteY4" fmla="*/ 6861331 h 6861331"/>
              <a:gd name="connsiteX5" fmla="*/ 47 w 12192632"/>
              <a:gd name="connsiteY5" fmla="*/ 4044270 h 6861331"/>
              <a:gd name="connsiteX6" fmla="*/ 4587036 w 12192632"/>
              <a:gd name="connsiteY6" fmla="*/ 4044698 h 68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632" h="6861331">
                <a:moveTo>
                  <a:pt x="4587036" y="4044698"/>
                </a:moveTo>
                <a:cubicBezTo>
                  <a:pt x="4588481" y="2795162"/>
                  <a:pt x="4586017" y="1252441"/>
                  <a:pt x="4587462" y="2905"/>
                </a:cubicBezTo>
                <a:lnTo>
                  <a:pt x="12192632" y="0"/>
                </a:lnTo>
                <a:cubicBezTo>
                  <a:pt x="12192225" y="2286000"/>
                  <a:pt x="12192880" y="4575331"/>
                  <a:pt x="12192473" y="6861331"/>
                </a:cubicBezTo>
                <a:lnTo>
                  <a:pt x="473" y="6861331"/>
                </a:lnTo>
                <a:cubicBezTo>
                  <a:pt x="-972" y="5821977"/>
                  <a:pt x="1492" y="5083624"/>
                  <a:pt x="47" y="4044270"/>
                </a:cubicBezTo>
                <a:lnTo>
                  <a:pt x="4587036" y="4044698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algn="r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29AA93-4345-4B85-B7AE-A6DE5735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8" y="377826"/>
            <a:ext cx="3860802" cy="305117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2pPr>
            <a:lvl3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3pPr>
            <a:lvl4pPr>
              <a:defRPr kumimoji="0" lang="en-US" sz="1200" b="0" i="0" u="none" strike="noStrike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4pPr>
            <a:lvl5pPr>
              <a:defRPr kumimoji="0" lang="en-US" sz="1200" b="0" i="0" u="none" strike="noStrike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vention"/>
              </a:defRPr>
            </a:lvl5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108000" marR="0" lvl="1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L="216000" marR="0" lvl="2" indent="-108000" fontAlgn="auto">
              <a:lnSpc>
                <a:spcPct val="100000"/>
              </a:lnSpc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24000" marR="0" lvl="3" indent="-10800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Fourth level</a:t>
            </a:r>
          </a:p>
          <a:p>
            <a:pPr marL="432000" marR="0" lvl="4" indent="-108000" fontAlgn="auto">
              <a:spcAft>
                <a:spcPts val="1600"/>
              </a:spcAft>
              <a:buClrTx/>
              <a:buSzTx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813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90531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9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377823" y="2681103"/>
            <a:ext cx="3380058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49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4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9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668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1557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1pPr>
            <a:lvl2pPr>
              <a:defRPr kumimoji="0" lang="en-US" b="1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69A2BA-2382-4D49-9DA1-6FF96F878D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27475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47707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1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270F3F-57A6-49EE-9E1D-8C57146311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3492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43538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44767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1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70F3F-57A6-49EE-9E1D-8C57146311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3492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05003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0880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b="0" i="0" u="none" strike="noStrike" cap="none" spc="0" normalizeH="0" baseline="0" smtClean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1" i="0" u="none" strike="noStrike" cap="none" spc="0" normalizeH="0" baseline="0" smtClean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E57F7F5-FC77-425E-A2A6-DDD1D50110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7175" y="377825"/>
            <a:ext cx="5157000" cy="3981600"/>
          </a:xfrm>
          <a:solidFill>
            <a:sysClr val="window" lastClr="FFFFFF">
              <a:lumMod val="85000"/>
            </a:sysClr>
          </a:solidFill>
        </p:spPr>
        <p:txBody>
          <a:bodyPr vert="horz" lIns="0" tIns="0" rIns="0" bIns="0" rtlCol="0" anchor="t">
            <a:noAutofit/>
          </a:bodyPr>
          <a:lstStyle>
            <a:lvl1pPr>
              <a:defRPr kumimoji="0" lang="en-GB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6A93B3-E055-4858-9A45-84EE75DE5C27}"/>
              </a:ext>
            </a:extLst>
          </p:cNvPr>
          <p:cNvSpPr/>
          <p:nvPr userDrawn="1"/>
        </p:nvSpPr>
        <p:spPr>
          <a:xfrm>
            <a:off x="11814175" y="-175"/>
            <a:ext cx="378000" cy="378000"/>
          </a:xfrm>
          <a:prstGeom prst="rect">
            <a:avLst/>
          </a:prstGeom>
          <a:solidFill>
            <a:srgbClr val="00857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vention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061574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5581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77825" y="2952000"/>
            <a:ext cx="4932000" cy="1503000"/>
          </a:xfrm>
        </p:spPr>
        <p:txBody>
          <a:bodyPr vert="horz" wrap="square" lIns="0" tIns="0" rIns="0" bIns="0" rtlCol="0" anchor="t">
            <a:noAutofit/>
          </a:bodyPr>
          <a:lstStyle>
            <a:lvl1pPr>
              <a:defRPr kumimoji="0" lang="en-US" sz="5750" b="0" i="0" u="none" strike="noStrike" cap="none" spc="0" normalizeH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b="0" i="0" u="none" strike="noStrike" cap="none" spc="0" normalizeH="0" baseline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1" i="0" u="none" strike="noStrike" cap="none" spc="0" normalizeH="0" baseline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312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15919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wrap="square" lIns="0" tIns="0" rIns="0" b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800" b="0" i="0" u="none" kern="1200" spc="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3BFE03D-4FB2-8E55-C44D-C2FCE6D29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113CF-E594-CDE6-90B1-73CDB6A43E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1600" y="6477467"/>
            <a:ext cx="740666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3016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455295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968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wrap="square" lIns="0" tIns="0" rIns="0" b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800" b="0" i="0" u="none" kern="1200" spc="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141467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0411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2085628"/>
            <a:ext cx="11436350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200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200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7523163" cy="850107"/>
          </a:xfrm>
        </p:spPr>
        <p:txBody>
          <a:bodyPr vert="horz">
            <a:noAutofit/>
          </a:bodyPr>
          <a:lstStyle>
            <a:lvl1pPr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11882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67066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377825" y="1544274"/>
            <a:ext cx="3704575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8275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18327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799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77824" y="1785600"/>
            <a:ext cx="4640577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2749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20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0457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7765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036853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6252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105486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6889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2681103"/>
            <a:ext cx="3380056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23175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6904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6508975" cy="850107"/>
          </a:xfrm>
        </p:spPr>
        <p:txBody>
          <a:bodyPr vert="horz"/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88920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35854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2681103"/>
            <a:ext cx="3380056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86939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4915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77825" y="1785600"/>
            <a:ext cx="4640575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423980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045949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77825" y="1804650"/>
            <a:ext cx="6499727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76227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957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377825" y="2764203"/>
            <a:ext cx="2730813" cy="131431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800" baseline="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802038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8882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857C"/>
              </a:gs>
              <a:gs pos="100000">
                <a:srgbClr val="006059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77825" y="2764203"/>
            <a:ext cx="2730813" cy="1314311"/>
          </a:xfrm>
        </p:spPr>
        <p:txBody>
          <a:bodyPr vert="horz" anchor="ctr" anchorCtr="0">
            <a:noAutofit/>
          </a:bodyPr>
          <a:lstStyle>
            <a:lvl1pPr>
              <a:defRPr sz="28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787317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94394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25" y="1785600"/>
            <a:ext cx="4314410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142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21974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77823" y="1785600"/>
            <a:ext cx="650066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49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9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601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0613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857C"/>
              </a:gs>
              <a:gs pos="100000">
                <a:srgbClr val="006059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25" y="1785600"/>
            <a:ext cx="4314410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233892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15639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4925821" cy="850107"/>
          </a:xfrm>
        </p:spPr>
        <p:txBody>
          <a:bodyPr vert="horz"/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468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11375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857C"/>
              </a:gs>
              <a:gs pos="100000">
                <a:srgbClr val="006059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4925821" cy="850107"/>
          </a:xfrm>
        </p:spPr>
        <p:txBody>
          <a:bodyPr vert="horz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285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9759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6508975" cy="850107"/>
          </a:xfrm>
        </p:spPr>
        <p:txBody>
          <a:bodyPr vert="horz"/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54069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20322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857C"/>
              </a:gs>
              <a:gs pos="100000">
                <a:srgbClr val="006059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6508975" cy="850107"/>
          </a:xfrm>
        </p:spPr>
        <p:txBody>
          <a:bodyPr vert="horz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45503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62034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205469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42320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00D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135078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003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4188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00857C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39038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29304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776650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2254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053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469021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5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377824" y="2764205"/>
            <a:ext cx="2478639" cy="131431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9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olidFill>
                  <a:srgbClr val="FFFFFF"/>
                </a:solidFill>
                <a:sym typeface="+mn-lt"/>
              </a:rPr>
              <a:pPr lvl="0"/>
              <a:t>‹#›</a:t>
            </a:fld>
            <a:endParaRPr lang="en-US" sz="700">
              <a:solidFill>
                <a:srgbClr val="FFFFFF"/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0374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9867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979597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74275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872745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30029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77825" y="2952000"/>
            <a:ext cx="4932000" cy="1503000"/>
          </a:xfrm>
        </p:spPr>
        <p:txBody>
          <a:bodyPr vert="horz" anchor="t">
            <a:noAutofit/>
          </a:bodyPr>
          <a:lstStyle>
            <a:lvl1pPr algn="l">
              <a:defRPr sz="5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b="0" i="0" u="none" strike="noStrike" cap="none" spc="0" normalizeH="0" baseline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1" i="0" u="none" strike="noStrike" cap="none" spc="0" normalizeH="0" baseline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  <p:sp>
        <p:nvSpPr>
          <p:cNvPr id="34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60217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460695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84" y="2167935"/>
            <a:ext cx="5785233" cy="252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99336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50112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43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44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grpSp>
        <p:nvGrpSpPr>
          <p:cNvPr id="93" name="Group 92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94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-600" y="607642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-600" y="871241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-600" y="1134840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-600" y="1398439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-600" y="1662038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-600" y="1925636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-600" y="2488144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-600" y="2769398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-600" y="3050652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-600" y="3331906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-600" y="3613160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-600" y="3894414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-600" y="4175668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-600" y="4456922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-600" y="4738176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-600" y="5019430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-600" y="5300684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-600" y="5581938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-600" y="5863192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-600" y="6144442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Slide edges"/>
            <p:cNvSpPr>
              <a:spLocks/>
            </p:cNvSpPr>
            <p:nvPr userDrawn="1"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Footnote measure"/>
            <p:cNvSpPr>
              <a:spLocks noChangeArrowheads="1"/>
            </p:cNvSpPr>
            <p:nvPr userDrawn="1"/>
          </p:nvSpPr>
          <p:spPr bwMode="auto">
            <a:xfrm>
              <a:off x="377825" y="6144442"/>
              <a:ext cx="11436350" cy="415498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Whitespace measure"/>
            <p:cNvSpPr>
              <a:spLocks noChangeArrowheads="1"/>
            </p:cNvSpPr>
            <p:nvPr userDrawn="1"/>
          </p:nvSpPr>
          <p:spPr bwMode="auto">
            <a:xfrm>
              <a:off x="377825" y="1342436"/>
              <a:ext cx="11436350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18" name="Gutter space"/>
            <p:cNvGrpSpPr/>
            <p:nvPr userDrawn="1"/>
          </p:nvGrpSpPr>
          <p:grpSpPr>
            <a:xfrm>
              <a:off x="1055228" y="623550"/>
              <a:ext cx="10081544" cy="5537047"/>
              <a:chOff x="1277000" y="623550"/>
              <a:chExt cx="9638000" cy="5537047"/>
            </a:xfrm>
          </p:grpSpPr>
          <p:sp>
            <p:nvSpPr>
              <p:cNvPr id="12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8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9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0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1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2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19" name="Five column measure"/>
            <p:cNvGrpSpPr/>
            <p:nvPr userDrawn="1"/>
          </p:nvGrpSpPr>
          <p:grpSpPr>
            <a:xfrm>
              <a:off x="377825" y="5975122"/>
              <a:ext cx="11436350" cy="79536"/>
              <a:chOff x="629400" y="5975122"/>
              <a:chExt cx="10933200" cy="79536"/>
            </a:xfrm>
          </p:grpSpPr>
          <p:sp>
            <p:nvSpPr>
              <p:cNvPr id="123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4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5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6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7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20" name="Footnote example"/>
            <p:cNvSpPr txBox="1"/>
            <p:nvPr userDrawn="1"/>
          </p:nvSpPr>
          <p:spPr>
            <a:xfrm>
              <a:off x="377825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xxxx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  2.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xxxx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  <p:sp>
          <p:nvSpPr>
            <p:cNvPr id="121" name="Live area"/>
            <p:cNvSpPr/>
            <p:nvPr userDrawn="1"/>
          </p:nvSpPr>
          <p:spPr>
            <a:xfrm>
              <a:off x="377825" y="1925636"/>
              <a:ext cx="11436350" cy="4218806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22" name="Straight Connector 121"/>
            <p:cNvCxnSpPr/>
            <p:nvPr userDrawn="1"/>
          </p:nvCxnSpPr>
          <p:spPr>
            <a:xfrm>
              <a:off x="-600" y="2206890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193804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34035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77825" y="1228725"/>
            <a:ext cx="4932000" cy="2200275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sz="4400" b="0" i="0" u="none" strike="noStrike" cap="none" spc="0" normalizeH="0" baseline="0" dirty="0">
                <a:ln>
                  <a:noFill/>
                </a:ln>
                <a:solidFill>
                  <a:srgbClr val="0C2340"/>
                </a:solidFill>
                <a:effectLst/>
                <a:uLnTx/>
                <a:uFillTx/>
                <a:latin typeface="Invention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add title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0"/>
            <a:ext cx="4932000" cy="2200275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16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Invention Light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52200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Invention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7F91FFD-73BA-4C6D-B9FD-A1C4B70F7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6398CBD-FFE3-4A16-A911-FD4B6A99E2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  <p:sp>
        <p:nvSpPr>
          <p:cNvPr id="28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34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508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7523163" cy="850107"/>
          </a:xfrm>
        </p:spPr>
        <p:txBody>
          <a:bodyPr vert="horz" anchor="ctr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9EA7B3"/>
                </a:solidFill>
              </a:rPr>
              <a:pPr/>
              <a:t>‹#›</a:t>
            </a:fld>
            <a:endParaRPr lang="en-US">
              <a:solidFill>
                <a:srgbClr val="9EA7B3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0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0785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2085628"/>
            <a:ext cx="114363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77858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2948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7825" y="2158987"/>
            <a:ext cx="3996175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1227048"/>
            <a:ext cx="3996175" cy="664797"/>
          </a:xfrm>
        </p:spPr>
        <p:txBody>
          <a:bodyPr vert="horz" anchor="t">
            <a:noAutofit/>
          </a:bodyPr>
          <a:lstStyle>
            <a:lvl1pPr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288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1386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rgbClr val="00D2C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4882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7680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5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00857C"/>
              </a:gs>
              <a:gs pos="100000">
                <a:srgbClr val="00423E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77823" y="2764205"/>
            <a:ext cx="2730815" cy="1314311"/>
          </a:xfrm>
        </p:spPr>
        <p:txBody>
          <a:bodyPr anchor="ctr" anchorCtr="0">
            <a:noAutofit/>
          </a:bodyPr>
          <a:lstStyle>
            <a:lvl1pPr>
              <a:defRPr sz="2749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30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386750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34821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rgbClr val="00D2C3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1671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59393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2681103"/>
            <a:ext cx="3380056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837781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354416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6528704" cy="850107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509018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2436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77824" y="377825"/>
            <a:ext cx="8353758" cy="850107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737255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6361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2681103"/>
            <a:ext cx="3380056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74830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66860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377825" y="1785600"/>
            <a:ext cx="4640575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83451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314221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77825" y="1785600"/>
            <a:ext cx="6500663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987074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6376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377825" y="2764203"/>
            <a:ext cx="2730813" cy="131431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2357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81149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857C"/>
              </a:gs>
              <a:gs pos="100000">
                <a:srgbClr val="006059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2764203"/>
            <a:ext cx="2730813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268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21775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77825" y="1785600"/>
            <a:ext cx="4314410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0077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5072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2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77823" y="1785600"/>
            <a:ext cx="431441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49" b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6" y="3394394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5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602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88869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857C"/>
              </a:gs>
              <a:gs pos="100000">
                <a:srgbClr val="006059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77825" y="1785600"/>
            <a:ext cx="4314410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938460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87590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4999997" cy="850107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307402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6647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00857C"/>
              </a:gs>
              <a:gs pos="100000">
                <a:srgbClr val="006059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4999997" cy="850107"/>
          </a:xfr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11704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02212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6506671" cy="850107"/>
          </a:xfrm>
        </p:spPr>
        <p:txBody>
          <a:bodyPr vert="horz"/>
          <a:lstStyle/>
          <a:p>
            <a:r>
              <a:rPr lang="en-US"/>
              <a:t>Click to add title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252808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62898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857C"/>
              </a:gs>
              <a:gs pos="100000">
                <a:srgbClr val="006059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77825" y="377825"/>
            <a:ext cx="6506671" cy="850107"/>
          </a:xfr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734567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2018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59494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1012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00D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463993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003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63792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00857C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936662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00672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94160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30346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77825" y="2613167"/>
            <a:ext cx="3071575" cy="16912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2851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4183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2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rgbClr val="00857C"/>
              </a:gs>
              <a:gs pos="100000">
                <a:srgbClr val="00423E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77823" y="1785600"/>
            <a:ext cx="431441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49" b="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7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199981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4428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751930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22935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03874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03139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346204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68470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7825" y="2952000"/>
            <a:ext cx="4932000" cy="1503000"/>
          </a:xfrm>
        </p:spPr>
        <p:txBody>
          <a:bodyPr vert="horz" anchor="t">
            <a:noAutofit/>
          </a:bodyPr>
          <a:lstStyle>
            <a:lvl1pPr algn="l">
              <a:defRPr sz="5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5011200"/>
            <a:ext cx="3607594" cy="1370550"/>
          </a:xfrm>
        </p:spPr>
        <p:txBody>
          <a:bodyPr vert="horz" lIns="0" tIns="0" rIns="0" bIns="0" rtlCol="0" anchor="b">
            <a:noAutofit/>
          </a:bodyPr>
          <a:lstStyle>
            <a:lvl1pPr>
              <a:defRPr kumimoji="0" lang="en-US" b="0" i="0" u="none" strike="noStrike" cap="none" spc="0" normalizeH="0" baseline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1pPr>
            <a:lvl2pPr>
              <a:defRPr kumimoji="0" lang="en-US" b="1" i="0" u="none" strike="noStrike" cap="none" spc="0" normalizeH="0" baseline="0">
                <a:ln>
                  <a:noFill/>
                </a:ln>
                <a:solidFill>
                  <a:srgbClr val="00857C"/>
                </a:solidFill>
                <a:effectLst/>
                <a:uLnTx/>
                <a:uFillTx/>
                <a:latin typeface="Invention"/>
              </a:defRPr>
            </a:lvl2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Edit Master text styles</a:t>
            </a:r>
          </a:p>
          <a:p>
            <a:pPr marL="0" marR="0" lvl="1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Second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77825"/>
            <a:ext cx="1072493" cy="467564"/>
          </a:xfrm>
          <a:prstGeom prst="rect">
            <a:avLst/>
          </a:prstGeom>
        </p:spPr>
      </p:pic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4103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29413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7986940-F238-4CEB-824D-EFE186421C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84" y="2167935"/>
            <a:ext cx="5785233" cy="252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47286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7868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9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0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70" name="Straight Connector 169"/>
            <p:cNvCxnSpPr/>
            <p:nvPr/>
          </p:nvCxnSpPr>
          <p:spPr>
            <a:xfrm>
              <a:off x="-600" y="607642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-600" y="871241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-600" y="1134840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-600" y="1398439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-600" y="1662038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-600" y="1925636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-600" y="2488144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-600" y="2769398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-600" y="3050652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-600" y="3331906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-600" y="3613160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-600" y="3894414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-600" y="4175668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-600" y="4456922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-600" y="4738176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-600" y="5019430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-600" y="5300684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-600" y="5581938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-600" y="5863192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-600" y="6144442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Slide edges"/>
            <p:cNvSpPr>
              <a:spLocks/>
            </p:cNvSpPr>
            <p:nvPr userDrawn="1"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 userDrawn="1"/>
          </p:nvSpPr>
          <p:spPr bwMode="auto">
            <a:xfrm>
              <a:off x="377825" y="6144442"/>
              <a:ext cx="11436350" cy="415498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 userDrawn="1"/>
          </p:nvSpPr>
          <p:spPr bwMode="auto">
            <a:xfrm>
              <a:off x="377825" y="1342436"/>
              <a:ext cx="11436350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47" name="Gutter space"/>
            <p:cNvGrpSpPr/>
            <p:nvPr userDrawn="1"/>
          </p:nvGrpSpPr>
          <p:grpSpPr>
            <a:xfrm>
              <a:off x="1055228" y="623550"/>
              <a:ext cx="10081544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51" name="Five column measure"/>
            <p:cNvGrpSpPr/>
            <p:nvPr userDrawn="1"/>
          </p:nvGrpSpPr>
          <p:grpSpPr>
            <a:xfrm>
              <a:off x="377825" y="5975122"/>
              <a:ext cx="1143635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53" name="Footnote example"/>
            <p:cNvSpPr txBox="1"/>
            <p:nvPr userDrawn="1"/>
          </p:nvSpPr>
          <p:spPr>
            <a:xfrm>
              <a:off x="377825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  <p:sp>
          <p:nvSpPr>
            <p:cNvPr id="152" name="Live area"/>
            <p:cNvSpPr/>
            <p:nvPr userDrawn="1"/>
          </p:nvSpPr>
          <p:spPr>
            <a:xfrm>
              <a:off x="377825" y="1925636"/>
              <a:ext cx="11436350" cy="4218806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7" name="Straight Connector 56"/>
            <p:cNvCxnSpPr/>
            <p:nvPr userDrawn="1"/>
          </p:nvCxnSpPr>
          <p:spPr>
            <a:xfrm>
              <a:off x="-600" y="2206890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89598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06494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8"/>
            <a:ext cx="3448800" cy="3493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078691" y="1115416"/>
            <a:ext cx="2550698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Agenda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864067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664736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92485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26807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77825" y="622800"/>
            <a:ext cx="7442174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377825" y="1206000"/>
            <a:ext cx="11817377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94171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52201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77825" y="3207715"/>
            <a:ext cx="1799318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Agenda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9090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082446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1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77824" y="622802"/>
            <a:ext cx="4999999" cy="38087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749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5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7543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85000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rgbClr val="00D2C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00D2C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7"/>
            <a:ext cx="3448800" cy="3493008"/>
          </a:xfrm>
          <a:prstGeom prst="rect">
            <a:avLst/>
          </a:prstGeom>
          <a:noFill/>
          <a:ln>
            <a:solidFill>
              <a:srgbClr val="00D2C3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078691" y="1115416"/>
            <a:ext cx="2550698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rgbClr val="00D2C3"/>
                </a:solidFill>
                <a:latin typeface="+mn-lt"/>
                <a:ea typeface="+mn-ea"/>
                <a:cs typeface="+mn-cs"/>
              </a:rPr>
              <a:t>Agenda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901919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90907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rgbClr val="00D2C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rgbClr val="00D2C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334507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69959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377825" y="622800"/>
            <a:ext cx="7442174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rgbClr val="00D2C3"/>
                </a:solidFill>
                <a:latin typeface="+mn-lt"/>
                <a:ea typeface="+mn-ea"/>
                <a:cs typeface="+mn-cs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377825" y="1206000"/>
            <a:ext cx="11817377" cy="0"/>
          </a:xfrm>
          <a:prstGeom prst="line">
            <a:avLst/>
          </a:prstGeom>
          <a:ln w="9525" cmpd="sng">
            <a:solidFill>
              <a:srgbClr val="00D2C3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7099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50084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77825" y="3262145"/>
            <a:ext cx="1413222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Agenda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526717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 flip="none" rotWithShape="1">
          <a:gsLst>
            <a:gs pos="0">
              <a:srgbClr val="00857C"/>
            </a:gs>
            <a:gs pos="100000">
              <a:srgbClr val="006059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84798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77825" y="2613167"/>
            <a:ext cx="3071575" cy="16912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00D2C3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584745" y="6480176"/>
            <a:ext cx="229431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rgbClr val="9EA7B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785EC-0E27-4E71-BAA3-25E6765B582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A8862-0DD2-4048-A3B9-9B6F37467F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620" y="6477467"/>
            <a:ext cx="494996" cy="2157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14920EE-2A7C-44F3-99E1-0A99C5AA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9853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14175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02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24744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5748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77823" y="2952000"/>
            <a:ext cx="4932000" cy="1503000"/>
          </a:xfrm>
        </p:spPr>
        <p:txBody>
          <a:bodyPr anchor="t"/>
          <a:lstStyle>
            <a:lvl1pPr algn="l">
              <a:defRPr sz="5748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3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rgbClr val="0C2340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>
              <a:spcAft>
                <a:spcPts val="0"/>
              </a:spcAft>
              <a:defRPr sz="1200" b="1">
                <a:solidFill>
                  <a:srgbClr val="0C2340"/>
                </a:solidFill>
                <a:latin typeface="+mn-lt"/>
                <a:ea typeface="+mn-ea"/>
                <a:cs typeface="+mn-cs"/>
                <a:sym typeface="+mn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84E0A01-DDD8-40C4-8091-30F2078FD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E97430-6745-417F-92A0-80DB383AA98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26" y="377827"/>
            <a:ext cx="1662688" cy="507493"/>
          </a:xfrm>
          <a:prstGeom prst="rect">
            <a:avLst/>
          </a:prstGeom>
        </p:spPr>
      </p:pic>
      <p:pic>
        <p:nvPicPr>
          <p:cNvPr id="18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3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78933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1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rgbClr val="00857C"/>
              </a:gs>
              <a:gs pos="100000">
                <a:srgbClr val="00423E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77824" y="622802"/>
            <a:ext cx="4999999" cy="38087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749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5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TextBox 12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6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5888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96225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7824" y="622802"/>
            <a:ext cx="6506673" cy="38087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8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GB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784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6699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857C"/>
              </a:gs>
              <a:gs pos="100000">
                <a:srgbClr val="00423E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7824" y="598565"/>
            <a:ext cx="6506673" cy="38087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5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TextBox 12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4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23067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004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3256465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797462" y="101444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1" y="2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00857C"/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99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9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146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90077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0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21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923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62190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4327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3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1384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9EF20E1-58DB-4FB4-9950-B040482A406D}"/>
              </a:ext>
            </a:extLst>
          </p:cNvPr>
          <p:cNvSpPr/>
          <p:nvPr userDrawn="1"/>
        </p:nvSpPr>
        <p:spPr>
          <a:xfrm>
            <a:off x="11697001" y="0"/>
            <a:ext cx="495000" cy="49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9BD5DBD-2FA9-4215-9F27-75581AAE1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12" name="bjClassifierImageBottom">
            <a:extLst>
              <a:ext uri="{FF2B5EF4-FFF2-40B4-BE49-F238E27FC236}">
                <a16:creationId xmlns:a16="http://schemas.microsoft.com/office/drawing/2014/main" id="{0898E640-14FE-4BCB-A727-73CD2564F3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77825" y="2952000"/>
            <a:ext cx="5195661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799">
                <a:latin typeface="+mn-lt"/>
                <a:ea typeface="+mn-ea"/>
                <a:cs typeface="+mn-cs"/>
                <a:sym typeface="+mn-lt"/>
              </a:rPr>
              <a:t>Thank you in advance for your support of this key decision</a:t>
            </a:r>
            <a:br>
              <a:rPr lang="en-US" sz="2799">
                <a:latin typeface="+mn-lt"/>
                <a:ea typeface="+mn-ea"/>
                <a:cs typeface="+mn-cs"/>
                <a:sym typeface="+mn-lt"/>
              </a:rPr>
            </a:br>
            <a:r>
              <a:rPr lang="en-US" sz="2799">
                <a:latin typeface="+mn-lt"/>
                <a:ea typeface="+mn-ea"/>
                <a:cs typeface="+mn-cs"/>
                <a:sym typeface="+mn-lt"/>
              </a:rPr>
              <a:t>for Merck and the work ahead.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77825" y="4688592"/>
            <a:ext cx="5195661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799">
                <a:solidFill>
                  <a:schemeClr val="accent1"/>
                </a:solidFill>
                <a:latin typeface="+mn-lt"/>
                <a:ea typeface="+mn-ea"/>
                <a:cs typeface="+mn-cs"/>
                <a:sym typeface="+mn-lt"/>
              </a:rPr>
              <a:t>We are excited to embark</a:t>
            </a:r>
            <a:br>
              <a:rPr lang="en-US" sz="2799">
                <a:solidFill>
                  <a:schemeClr val="accent1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2799">
                <a:solidFill>
                  <a:schemeClr val="accent1"/>
                </a:solidFill>
                <a:latin typeface="+mn-lt"/>
                <a:ea typeface="+mn-ea"/>
                <a:cs typeface="+mn-cs"/>
                <a:sym typeface="+mn-lt"/>
              </a:rPr>
              <a:t>on this journey together! </a:t>
            </a:r>
            <a:endParaRPr lang="en-US" sz="2799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E97430-6745-417F-92A0-80DB383AA98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26" y="377827"/>
            <a:ext cx="1662688" cy="5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727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7199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53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56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57" name="TextBox 56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42" name="Group 141"/>
          <p:cNvGrpSpPr/>
          <p:nvPr userDrawn="1"/>
        </p:nvGrpSpPr>
        <p:grpSpPr>
          <a:xfrm>
            <a:off x="1201" y="-5773"/>
            <a:ext cx="12189600" cy="6869546"/>
            <a:chOff x="1200" y="-5773"/>
            <a:chExt cx="12189600" cy="6869546"/>
          </a:xfrm>
        </p:grpSpPr>
        <p:sp>
          <p:nvSpPr>
            <p:cNvPr id="143" name="Footnote measure"/>
            <p:cNvSpPr>
              <a:spLocks noChangeArrowheads="1"/>
            </p:cNvSpPr>
            <p:nvPr/>
          </p:nvSpPr>
          <p:spPr bwMode="auto">
            <a:xfrm>
              <a:off x="377823" y="6048721"/>
              <a:ext cx="11436350" cy="444544"/>
            </a:xfrm>
            <a:prstGeom prst="rect">
              <a:avLst/>
            </a:prstGeom>
            <a:solidFill>
              <a:srgbClr val="FFF063">
                <a:alpha val="1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1200" y="0"/>
              <a:ext cx="12189600" cy="6863103"/>
            </a:xfrm>
            <a:custGeom>
              <a:avLst/>
              <a:gdLst>
                <a:gd name="connsiteX0" fmla="*/ 376623 w 12189600"/>
                <a:gd name="connsiteY0" fmla="*/ 377826 h 6863103"/>
                <a:gd name="connsiteX1" fmla="*/ 376623 w 12189600"/>
                <a:gd name="connsiteY1" fmla="*/ 6493265 h 6863103"/>
                <a:gd name="connsiteX2" fmla="*/ 11812973 w 12189600"/>
                <a:gd name="connsiteY2" fmla="*/ 6493265 h 6863103"/>
                <a:gd name="connsiteX3" fmla="*/ 11812973 w 12189600"/>
                <a:gd name="connsiteY3" fmla="*/ 377826 h 6863103"/>
                <a:gd name="connsiteX4" fmla="*/ 0 w 12189600"/>
                <a:gd name="connsiteY4" fmla="*/ 0 h 6863103"/>
                <a:gd name="connsiteX5" fmla="*/ 12189600 w 12189600"/>
                <a:gd name="connsiteY5" fmla="*/ 0 h 6863103"/>
                <a:gd name="connsiteX6" fmla="*/ 12189600 w 12189600"/>
                <a:gd name="connsiteY6" fmla="*/ 6863103 h 6863103"/>
                <a:gd name="connsiteX7" fmla="*/ 0 w 12189600"/>
                <a:gd name="connsiteY7" fmla="*/ 6863103 h 686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9600" h="6863103">
                  <a:moveTo>
                    <a:pt x="376623" y="377826"/>
                  </a:moveTo>
                  <a:lnTo>
                    <a:pt x="376623" y="6493265"/>
                  </a:lnTo>
                  <a:lnTo>
                    <a:pt x="11812973" y="6493265"/>
                  </a:lnTo>
                  <a:lnTo>
                    <a:pt x="11812973" y="377826"/>
                  </a:lnTo>
                  <a:close/>
                  <a:moveTo>
                    <a:pt x="0" y="0"/>
                  </a:moveTo>
                  <a:lnTo>
                    <a:pt x="12189600" y="0"/>
                  </a:lnTo>
                  <a:lnTo>
                    <a:pt x="12189600" y="6863103"/>
                  </a:lnTo>
                  <a:lnTo>
                    <a:pt x="0" y="6863103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err="1"/>
            </a:p>
          </p:txBody>
        </p:sp>
        <p:sp>
          <p:nvSpPr>
            <p:cNvPr id="145" name="Slide edges"/>
            <p:cNvSpPr>
              <a:spLocks/>
            </p:cNvSpPr>
            <p:nvPr/>
          </p:nvSpPr>
          <p:spPr bwMode="auto">
            <a:xfrm>
              <a:off x="1200" y="-5773"/>
              <a:ext cx="12189600" cy="6869546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6" name="Freeform 145"/>
            <p:cNvSpPr>
              <a:spLocks noEditPoints="1"/>
            </p:cNvSpPr>
            <p:nvPr/>
          </p:nvSpPr>
          <p:spPr bwMode="auto">
            <a:xfrm>
              <a:off x="1200" y="0"/>
              <a:ext cx="12189600" cy="6863103"/>
            </a:xfrm>
            <a:custGeom>
              <a:avLst/>
              <a:gdLst>
                <a:gd name="T0" fmla="*/ 310 w 6021"/>
                <a:gd name="T1" fmla="*/ 742 h 3390"/>
                <a:gd name="T2" fmla="*/ 310 w 6021"/>
                <a:gd name="T3" fmla="*/ 742 h 3390"/>
                <a:gd name="T4" fmla="*/ 310 w 6021"/>
                <a:gd name="T5" fmla="*/ 310 h 3390"/>
                <a:gd name="T6" fmla="*/ 5715 w 6021"/>
                <a:gd name="T7" fmla="*/ 310 h 3390"/>
                <a:gd name="T8" fmla="*/ 5715 w 6021"/>
                <a:gd name="T9" fmla="*/ 742 h 3390"/>
                <a:gd name="T10" fmla="*/ 5715 w 6021"/>
                <a:gd name="T11" fmla="*/ 1029 h 3390"/>
                <a:gd name="T12" fmla="*/ 5715 w 6021"/>
                <a:gd name="T13" fmla="*/ 3040 h 3390"/>
                <a:gd name="T14" fmla="*/ 5715 w 6021"/>
                <a:gd name="T15" fmla="*/ 3043 h 3390"/>
                <a:gd name="T16" fmla="*/ 5715 w 6021"/>
                <a:gd name="T17" fmla="*/ 3230 h 3390"/>
                <a:gd name="T18" fmla="*/ 310 w 6021"/>
                <a:gd name="T19" fmla="*/ 3230 h 3390"/>
                <a:gd name="T20" fmla="*/ 310 w 6021"/>
                <a:gd name="T21" fmla="*/ 3040 h 3390"/>
                <a:gd name="T22" fmla="*/ 310 w 6021"/>
                <a:gd name="T23" fmla="*/ 1029 h 3390"/>
                <a:gd name="T24" fmla="*/ 310 w 6021"/>
                <a:gd name="T25" fmla="*/ 742 h 3390"/>
                <a:gd name="T26" fmla="*/ 6021 w 6021"/>
                <a:gd name="T27" fmla="*/ 0 h 3390"/>
                <a:gd name="T28" fmla="*/ 0 w 6021"/>
                <a:gd name="T29" fmla="*/ 0 h 3390"/>
                <a:gd name="T30" fmla="*/ 0 w 6021"/>
                <a:gd name="T31" fmla="*/ 3390 h 3390"/>
                <a:gd name="T32" fmla="*/ 6021 w 6021"/>
                <a:gd name="T33" fmla="*/ 3390 h 3390"/>
                <a:gd name="T34" fmla="*/ 6021 w 6021"/>
                <a:gd name="T35" fmla="*/ 0 h 3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21" h="3390">
                  <a:moveTo>
                    <a:pt x="310" y="742"/>
                  </a:moveTo>
                  <a:lnTo>
                    <a:pt x="310" y="742"/>
                  </a:lnTo>
                  <a:lnTo>
                    <a:pt x="310" y="310"/>
                  </a:lnTo>
                  <a:lnTo>
                    <a:pt x="5715" y="310"/>
                  </a:lnTo>
                  <a:lnTo>
                    <a:pt x="5715" y="742"/>
                  </a:lnTo>
                  <a:lnTo>
                    <a:pt x="5715" y="1029"/>
                  </a:lnTo>
                  <a:lnTo>
                    <a:pt x="5715" y="3040"/>
                  </a:lnTo>
                  <a:lnTo>
                    <a:pt x="5715" y="3043"/>
                  </a:lnTo>
                  <a:lnTo>
                    <a:pt x="5715" y="3230"/>
                  </a:lnTo>
                  <a:lnTo>
                    <a:pt x="310" y="3230"/>
                  </a:lnTo>
                  <a:lnTo>
                    <a:pt x="310" y="3040"/>
                  </a:lnTo>
                  <a:lnTo>
                    <a:pt x="310" y="1029"/>
                  </a:lnTo>
                  <a:lnTo>
                    <a:pt x="310" y="742"/>
                  </a:lnTo>
                  <a:moveTo>
                    <a:pt x="6021" y="0"/>
                  </a:moveTo>
                  <a:lnTo>
                    <a:pt x="0" y="0"/>
                  </a:lnTo>
                  <a:lnTo>
                    <a:pt x="0" y="3390"/>
                  </a:lnTo>
                  <a:lnTo>
                    <a:pt x="6021" y="3390"/>
                  </a:lnTo>
                  <a:lnTo>
                    <a:pt x="60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/>
            </a:p>
          </p:txBody>
        </p:sp>
        <p:sp>
          <p:nvSpPr>
            <p:cNvPr id="147" name="Footnote example"/>
            <p:cNvSpPr txBox="1"/>
            <p:nvPr/>
          </p:nvSpPr>
          <p:spPr>
            <a:xfrm>
              <a:off x="377823" y="6077767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90000"/>
                </a:lnSpc>
                <a:defRPr/>
              </a:pPr>
              <a:r>
                <a:rPr lang="en-US" sz="1000">
                  <a:solidFill>
                    <a:srgbClr val="7F7F7F"/>
                  </a:solidFill>
                  <a:sym typeface="Trebuchet MS" panose="020B0603020202020204" pitchFamily="34" charset="0"/>
                </a:rPr>
                <a:t>1. xxxx  2. xxxx  3. xxxx</a:t>
              </a:r>
            </a:p>
            <a:p>
              <a:pPr lvl="0">
                <a:lnSpc>
                  <a:spcPct val="90000"/>
                </a:lnSpc>
                <a:defRPr/>
              </a:pPr>
              <a:r>
                <a:rPr lang="en-US" sz="1000">
                  <a:solidFill>
                    <a:srgbClr val="7F7F7F"/>
                  </a:solidFill>
                  <a:sym typeface="Trebuchet MS" panose="020B0603020202020204" pitchFamily="34" charset="0"/>
                </a:rPr>
                <a:t>Note: List footnotes in numerical order. Footnote numbers are not bracketed. Use 10pt font. Do not put a period at the end of the note or the source</a:t>
              </a:r>
            </a:p>
            <a:p>
              <a:pPr lvl="0">
                <a:lnSpc>
                  <a:spcPct val="90000"/>
                </a:lnSpc>
                <a:defRPr/>
              </a:pPr>
              <a:r>
                <a:rPr lang="en-US" sz="1000">
                  <a:solidFill>
                    <a:srgbClr val="7F7F7F"/>
                  </a:solidFill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1200" y="377156"/>
              <a:ext cx="12189600" cy="5666456"/>
              <a:chOff x="1200" y="377156"/>
              <a:chExt cx="12189600" cy="5699941"/>
            </a:xfrm>
          </p:grpSpPr>
          <p:sp>
            <p:nvSpPr>
              <p:cNvPr id="149" name="Whitespace measure"/>
              <p:cNvSpPr>
                <a:spLocks noChangeArrowheads="1"/>
              </p:cNvSpPr>
              <p:nvPr/>
            </p:nvSpPr>
            <p:spPr bwMode="auto">
              <a:xfrm>
                <a:off x="377823" y="1517681"/>
                <a:ext cx="11436350" cy="563620"/>
              </a:xfrm>
              <a:prstGeom prst="rect">
                <a:avLst/>
              </a:prstGeom>
              <a:solidFill>
                <a:srgbClr val="FFF063">
                  <a:alpha val="1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50" name="Rectangle 149"/>
              <p:cNvSpPr>
                <a:spLocks noChangeArrowheads="1"/>
              </p:cNvSpPr>
              <p:nvPr/>
            </p:nvSpPr>
            <p:spPr bwMode="auto">
              <a:xfrm>
                <a:off x="6888597" y="377156"/>
                <a:ext cx="289506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51" name="Rectangle 150"/>
              <p:cNvSpPr>
                <a:spLocks noChangeArrowheads="1"/>
              </p:cNvSpPr>
              <p:nvPr/>
            </p:nvSpPr>
            <p:spPr bwMode="auto">
              <a:xfrm>
                <a:off x="8759248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52" name="Rectangle 151"/>
              <p:cNvSpPr>
                <a:spLocks noChangeArrowheads="1"/>
              </p:cNvSpPr>
              <p:nvPr/>
            </p:nvSpPr>
            <p:spPr bwMode="auto">
              <a:xfrm>
                <a:off x="7825948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53" name="Rectangle 152"/>
              <p:cNvSpPr>
                <a:spLocks noChangeArrowheads="1"/>
              </p:cNvSpPr>
              <p:nvPr/>
            </p:nvSpPr>
            <p:spPr bwMode="auto">
              <a:xfrm>
                <a:off x="9692550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54" name="Rectangle 153"/>
              <p:cNvSpPr>
                <a:spLocks noChangeArrowheads="1"/>
              </p:cNvSpPr>
              <p:nvPr/>
            </p:nvSpPr>
            <p:spPr bwMode="auto">
              <a:xfrm>
                <a:off x="10625850" y="377156"/>
                <a:ext cx="279383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55" name="Rectangle 154"/>
              <p:cNvSpPr>
                <a:spLocks noChangeArrowheads="1"/>
              </p:cNvSpPr>
              <p:nvPr/>
            </p:nvSpPr>
            <p:spPr bwMode="auto">
              <a:xfrm>
                <a:off x="5955297" y="377156"/>
                <a:ext cx="293555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56" name="Rectangle 155"/>
              <p:cNvSpPr>
                <a:spLocks noChangeArrowheads="1"/>
              </p:cNvSpPr>
              <p:nvPr/>
            </p:nvSpPr>
            <p:spPr bwMode="auto">
              <a:xfrm>
                <a:off x="1284742" y="377156"/>
                <a:ext cx="291530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57" name="Rectangle 156"/>
              <p:cNvSpPr>
                <a:spLocks noChangeArrowheads="1"/>
              </p:cNvSpPr>
              <p:nvPr/>
            </p:nvSpPr>
            <p:spPr bwMode="auto">
              <a:xfrm>
                <a:off x="2224117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58" name="Rectangle 157"/>
              <p:cNvSpPr>
                <a:spLocks noChangeArrowheads="1"/>
              </p:cNvSpPr>
              <p:nvPr/>
            </p:nvSpPr>
            <p:spPr bwMode="auto">
              <a:xfrm>
                <a:off x="3157418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59" name="Rectangle 158"/>
              <p:cNvSpPr>
                <a:spLocks noChangeArrowheads="1"/>
              </p:cNvSpPr>
              <p:nvPr/>
            </p:nvSpPr>
            <p:spPr bwMode="auto">
              <a:xfrm>
                <a:off x="4088695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60" name="Rectangle 159"/>
              <p:cNvSpPr>
                <a:spLocks noChangeArrowheads="1"/>
              </p:cNvSpPr>
              <p:nvPr/>
            </p:nvSpPr>
            <p:spPr bwMode="auto">
              <a:xfrm>
                <a:off x="5021995" y="377156"/>
                <a:ext cx="285457" cy="5698602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61" name="Line 14"/>
              <p:cNvSpPr>
                <a:spLocks noChangeShapeType="1"/>
              </p:cNvSpPr>
              <p:nvPr/>
            </p:nvSpPr>
            <p:spPr bwMode="auto">
              <a:xfrm>
                <a:off x="1200" y="947084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62" name="Line 15"/>
              <p:cNvSpPr>
                <a:spLocks noChangeShapeType="1"/>
              </p:cNvSpPr>
              <p:nvPr/>
            </p:nvSpPr>
            <p:spPr bwMode="auto">
              <a:xfrm>
                <a:off x="1200" y="377156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63" name="Line 16"/>
              <p:cNvSpPr>
                <a:spLocks noChangeShapeType="1"/>
              </p:cNvSpPr>
              <p:nvPr/>
            </p:nvSpPr>
            <p:spPr bwMode="auto">
              <a:xfrm>
                <a:off x="1200" y="6076427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64" name="Line 17"/>
              <p:cNvSpPr>
                <a:spLocks noChangeShapeType="1"/>
              </p:cNvSpPr>
              <p:nvPr/>
            </p:nvSpPr>
            <p:spPr bwMode="auto">
              <a:xfrm>
                <a:off x="1200" y="1232048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65" name="Line 18"/>
              <p:cNvSpPr>
                <a:spLocks noChangeShapeType="1"/>
              </p:cNvSpPr>
              <p:nvPr/>
            </p:nvSpPr>
            <p:spPr bwMode="auto">
              <a:xfrm>
                <a:off x="1200" y="1517011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66" name="Line 19"/>
              <p:cNvSpPr>
                <a:spLocks noChangeShapeType="1"/>
              </p:cNvSpPr>
              <p:nvPr/>
            </p:nvSpPr>
            <p:spPr bwMode="auto">
              <a:xfrm>
                <a:off x="1200" y="1801975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67" name="Line 20"/>
              <p:cNvSpPr>
                <a:spLocks noChangeShapeType="1"/>
              </p:cNvSpPr>
              <p:nvPr/>
            </p:nvSpPr>
            <p:spPr bwMode="auto">
              <a:xfrm>
                <a:off x="1200" y="2086939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68" name="Line 21"/>
              <p:cNvSpPr>
                <a:spLocks noChangeShapeType="1"/>
              </p:cNvSpPr>
              <p:nvPr/>
            </p:nvSpPr>
            <p:spPr bwMode="auto">
              <a:xfrm>
                <a:off x="1200" y="2371903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69" name="Line 22"/>
              <p:cNvSpPr>
                <a:spLocks noChangeShapeType="1"/>
              </p:cNvSpPr>
              <p:nvPr/>
            </p:nvSpPr>
            <p:spPr bwMode="auto">
              <a:xfrm>
                <a:off x="1200" y="2656867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70" name="Line 23"/>
              <p:cNvSpPr>
                <a:spLocks noChangeShapeType="1"/>
              </p:cNvSpPr>
              <p:nvPr/>
            </p:nvSpPr>
            <p:spPr bwMode="auto">
              <a:xfrm>
                <a:off x="1200" y="2941831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71" name="Line 24"/>
              <p:cNvSpPr>
                <a:spLocks noChangeShapeType="1"/>
              </p:cNvSpPr>
              <p:nvPr/>
            </p:nvSpPr>
            <p:spPr bwMode="auto">
              <a:xfrm>
                <a:off x="1200" y="3226794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72" name="Line 25"/>
              <p:cNvSpPr>
                <a:spLocks noChangeShapeType="1"/>
              </p:cNvSpPr>
              <p:nvPr/>
            </p:nvSpPr>
            <p:spPr bwMode="auto">
              <a:xfrm>
                <a:off x="1200" y="3511758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73" name="Line 26"/>
              <p:cNvSpPr>
                <a:spLocks noChangeShapeType="1"/>
              </p:cNvSpPr>
              <p:nvPr/>
            </p:nvSpPr>
            <p:spPr bwMode="auto">
              <a:xfrm>
                <a:off x="1200" y="3796722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74" name="Line 27"/>
              <p:cNvSpPr>
                <a:spLocks noChangeShapeType="1"/>
              </p:cNvSpPr>
              <p:nvPr/>
            </p:nvSpPr>
            <p:spPr bwMode="auto">
              <a:xfrm>
                <a:off x="1200" y="4081686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75" name="Line 28"/>
              <p:cNvSpPr>
                <a:spLocks noChangeShapeType="1"/>
              </p:cNvSpPr>
              <p:nvPr/>
            </p:nvSpPr>
            <p:spPr bwMode="auto">
              <a:xfrm>
                <a:off x="1200" y="4366650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76" name="Line 29"/>
              <p:cNvSpPr>
                <a:spLocks noChangeShapeType="1"/>
              </p:cNvSpPr>
              <p:nvPr/>
            </p:nvSpPr>
            <p:spPr bwMode="auto">
              <a:xfrm>
                <a:off x="1200" y="4651614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77" name="Line 30"/>
              <p:cNvSpPr>
                <a:spLocks noChangeShapeType="1"/>
              </p:cNvSpPr>
              <p:nvPr/>
            </p:nvSpPr>
            <p:spPr bwMode="auto">
              <a:xfrm>
                <a:off x="1200" y="4936577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78" name="Line 31"/>
              <p:cNvSpPr>
                <a:spLocks noChangeShapeType="1"/>
              </p:cNvSpPr>
              <p:nvPr/>
            </p:nvSpPr>
            <p:spPr bwMode="auto">
              <a:xfrm>
                <a:off x="1200" y="5221541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79" name="Line 32"/>
              <p:cNvSpPr>
                <a:spLocks noChangeShapeType="1"/>
              </p:cNvSpPr>
              <p:nvPr/>
            </p:nvSpPr>
            <p:spPr bwMode="auto">
              <a:xfrm>
                <a:off x="1200" y="5506505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80" name="Line 33"/>
              <p:cNvSpPr>
                <a:spLocks noChangeShapeType="1"/>
              </p:cNvSpPr>
              <p:nvPr/>
            </p:nvSpPr>
            <p:spPr bwMode="auto">
              <a:xfrm>
                <a:off x="1200" y="5791469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81" name="Five column measure"/>
              <p:cNvSpPr>
                <a:spLocks noEditPoints="1"/>
              </p:cNvSpPr>
              <p:nvPr/>
            </p:nvSpPr>
            <p:spPr bwMode="auto">
              <a:xfrm>
                <a:off x="628799" y="5917138"/>
                <a:ext cx="10942499" cy="66802"/>
              </a:xfrm>
              <a:custGeom>
                <a:avLst/>
                <a:gdLst>
                  <a:gd name="T0" fmla="*/ 1113 w 5405"/>
                  <a:gd name="T1" fmla="*/ 0 h 33"/>
                  <a:gd name="T2" fmla="*/ 2068 w 5405"/>
                  <a:gd name="T3" fmla="*/ 0 h 33"/>
                  <a:gd name="T4" fmla="*/ 2068 w 5405"/>
                  <a:gd name="T5" fmla="*/ 33 h 33"/>
                  <a:gd name="T6" fmla="*/ 1113 w 5405"/>
                  <a:gd name="T7" fmla="*/ 33 h 33"/>
                  <a:gd name="T8" fmla="*/ 1113 w 5405"/>
                  <a:gd name="T9" fmla="*/ 0 h 33"/>
                  <a:gd name="T10" fmla="*/ 1113 w 5405"/>
                  <a:gd name="T11" fmla="*/ 0 h 33"/>
                  <a:gd name="T12" fmla="*/ 4449 w 5405"/>
                  <a:gd name="T13" fmla="*/ 0 h 33"/>
                  <a:gd name="T14" fmla="*/ 4449 w 5405"/>
                  <a:gd name="T15" fmla="*/ 33 h 33"/>
                  <a:gd name="T16" fmla="*/ 5405 w 5405"/>
                  <a:gd name="T17" fmla="*/ 33 h 33"/>
                  <a:gd name="T18" fmla="*/ 5405 w 5405"/>
                  <a:gd name="T19" fmla="*/ 0 h 33"/>
                  <a:gd name="T20" fmla="*/ 4449 w 5405"/>
                  <a:gd name="T21" fmla="*/ 0 h 33"/>
                  <a:gd name="T22" fmla="*/ 4449 w 5405"/>
                  <a:gd name="T23" fmla="*/ 0 h 33"/>
                  <a:gd name="T24" fmla="*/ 3337 w 5405"/>
                  <a:gd name="T25" fmla="*/ 0 h 33"/>
                  <a:gd name="T26" fmla="*/ 3337 w 5405"/>
                  <a:gd name="T27" fmla="*/ 33 h 33"/>
                  <a:gd name="T28" fmla="*/ 4293 w 5405"/>
                  <a:gd name="T29" fmla="*/ 33 h 33"/>
                  <a:gd name="T30" fmla="*/ 4293 w 5405"/>
                  <a:gd name="T31" fmla="*/ 0 h 33"/>
                  <a:gd name="T32" fmla="*/ 3337 w 5405"/>
                  <a:gd name="T33" fmla="*/ 0 h 33"/>
                  <a:gd name="T34" fmla="*/ 3337 w 5405"/>
                  <a:gd name="T35" fmla="*/ 0 h 33"/>
                  <a:gd name="T36" fmla="*/ 2225 w 5405"/>
                  <a:gd name="T37" fmla="*/ 0 h 33"/>
                  <a:gd name="T38" fmla="*/ 2225 w 5405"/>
                  <a:gd name="T39" fmla="*/ 33 h 33"/>
                  <a:gd name="T40" fmla="*/ 3180 w 5405"/>
                  <a:gd name="T41" fmla="*/ 33 h 33"/>
                  <a:gd name="T42" fmla="*/ 3180 w 5405"/>
                  <a:gd name="T43" fmla="*/ 0 h 33"/>
                  <a:gd name="T44" fmla="*/ 2225 w 5405"/>
                  <a:gd name="T45" fmla="*/ 0 h 33"/>
                  <a:gd name="T46" fmla="*/ 2225 w 5405"/>
                  <a:gd name="T47" fmla="*/ 0 h 33"/>
                  <a:gd name="T48" fmla="*/ 0 w 5405"/>
                  <a:gd name="T49" fmla="*/ 0 h 33"/>
                  <a:gd name="T50" fmla="*/ 0 w 5405"/>
                  <a:gd name="T51" fmla="*/ 33 h 33"/>
                  <a:gd name="T52" fmla="*/ 955 w 5405"/>
                  <a:gd name="T53" fmla="*/ 33 h 33"/>
                  <a:gd name="T54" fmla="*/ 955 w 5405"/>
                  <a:gd name="T55" fmla="*/ 0 h 33"/>
                  <a:gd name="T56" fmla="*/ 0 w 5405"/>
                  <a:gd name="T57" fmla="*/ 0 h 33"/>
                  <a:gd name="T58" fmla="*/ 0 w 5405"/>
                  <a:gd name="T5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05" h="33">
                    <a:moveTo>
                      <a:pt x="1113" y="0"/>
                    </a:moveTo>
                    <a:lnTo>
                      <a:pt x="2068" y="0"/>
                    </a:lnTo>
                    <a:lnTo>
                      <a:pt x="2068" y="33"/>
                    </a:lnTo>
                    <a:lnTo>
                      <a:pt x="1113" y="33"/>
                    </a:lnTo>
                    <a:lnTo>
                      <a:pt x="1113" y="0"/>
                    </a:lnTo>
                    <a:lnTo>
                      <a:pt x="1113" y="0"/>
                    </a:lnTo>
                    <a:close/>
                    <a:moveTo>
                      <a:pt x="4449" y="0"/>
                    </a:moveTo>
                    <a:lnTo>
                      <a:pt x="4449" y="33"/>
                    </a:lnTo>
                    <a:lnTo>
                      <a:pt x="5405" y="33"/>
                    </a:lnTo>
                    <a:lnTo>
                      <a:pt x="5405" y="0"/>
                    </a:lnTo>
                    <a:lnTo>
                      <a:pt x="4449" y="0"/>
                    </a:lnTo>
                    <a:lnTo>
                      <a:pt x="4449" y="0"/>
                    </a:lnTo>
                    <a:close/>
                    <a:moveTo>
                      <a:pt x="3337" y="0"/>
                    </a:moveTo>
                    <a:lnTo>
                      <a:pt x="3337" y="33"/>
                    </a:lnTo>
                    <a:lnTo>
                      <a:pt x="4293" y="33"/>
                    </a:lnTo>
                    <a:lnTo>
                      <a:pt x="4293" y="0"/>
                    </a:lnTo>
                    <a:lnTo>
                      <a:pt x="3337" y="0"/>
                    </a:lnTo>
                    <a:lnTo>
                      <a:pt x="3337" y="0"/>
                    </a:lnTo>
                    <a:close/>
                    <a:moveTo>
                      <a:pt x="2225" y="0"/>
                    </a:moveTo>
                    <a:lnTo>
                      <a:pt x="2225" y="33"/>
                    </a:lnTo>
                    <a:lnTo>
                      <a:pt x="3180" y="33"/>
                    </a:lnTo>
                    <a:lnTo>
                      <a:pt x="3180" y="0"/>
                    </a:lnTo>
                    <a:lnTo>
                      <a:pt x="2225" y="0"/>
                    </a:lnTo>
                    <a:lnTo>
                      <a:pt x="2225" y="0"/>
                    </a:lnTo>
                    <a:close/>
                    <a:moveTo>
                      <a:pt x="0" y="0"/>
                    </a:moveTo>
                    <a:lnTo>
                      <a:pt x="0" y="33"/>
                    </a:lnTo>
                    <a:lnTo>
                      <a:pt x="955" y="33"/>
                    </a:lnTo>
                    <a:lnTo>
                      <a:pt x="95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>
                  <a:alpha val="15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  <p:sp>
            <p:nvSpPr>
              <p:cNvPr id="182" name="Live space"/>
              <p:cNvSpPr/>
              <p:nvPr/>
            </p:nvSpPr>
            <p:spPr>
              <a:xfrm>
                <a:off x="377823" y="2086939"/>
                <a:ext cx="11436350" cy="3990158"/>
              </a:xfrm>
              <a:prstGeom prst="rect">
                <a:avLst/>
              </a:prstGeom>
              <a:noFill/>
              <a:ln w="9525">
                <a:solidFill>
                  <a:srgbClr val="C41300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3" name="Line 15"/>
              <p:cNvSpPr>
                <a:spLocks noChangeShapeType="1"/>
              </p:cNvSpPr>
              <p:nvPr/>
            </p:nvSpPr>
            <p:spPr bwMode="auto">
              <a:xfrm>
                <a:off x="1200" y="662120"/>
                <a:ext cx="12189600" cy="0"/>
              </a:xfrm>
              <a:prstGeom prst="line">
                <a:avLst/>
              </a:prstGeom>
              <a:noFill/>
              <a:ln w="6350" cap="flat">
                <a:solidFill>
                  <a:srgbClr val="30C1D7">
                    <a:alpha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9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1194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253157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377824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77823" y="2667600"/>
            <a:ext cx="11436352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99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1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FFFFFF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7151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Teal">
    <p:bg>
      <p:bgPr>
        <a:solidFill>
          <a:srgbClr val="008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9811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77823" y="2952000"/>
            <a:ext cx="4932000" cy="1503000"/>
          </a:xfrm>
        </p:spPr>
        <p:txBody>
          <a:bodyPr anchor="t"/>
          <a:lstStyle>
            <a:lvl1pPr algn="l">
              <a:defRPr sz="5748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3" y="5011200"/>
            <a:ext cx="3607594" cy="1370550"/>
          </a:xfrm>
        </p:spPr>
        <p:txBody>
          <a:bodyPr anchor="b"/>
          <a:lstStyle>
            <a:lvl1pPr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24ED25-48F6-4AA3-8101-076C3DE23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E97430-6745-417F-92A0-80DB383AA9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26" y="377827"/>
            <a:ext cx="1662688" cy="507493"/>
          </a:xfrm>
          <a:prstGeom prst="rect">
            <a:avLst/>
          </a:prstGeom>
        </p:spPr>
      </p:pic>
      <p:pic>
        <p:nvPicPr>
          <p:cNvPr id="18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231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982214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711702"/>
            <a:ext cx="7189998" cy="3808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sz="2749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9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r">
              <a:defRPr sz="700">
                <a:solidFill>
                  <a:srgbClr val="FFFFFF"/>
                </a:solidFill>
              </a:defRPr>
            </a:lvl1pPr>
          </a:lstStyle>
          <a:p>
            <a:pPr lvl="0"/>
            <a:fld id="{89C10ACC-E2FA-41D6-A1F3-C1D0C06E4519}" type="slidenum">
              <a:rPr lang="en-US" sz="700" smtClean="0">
                <a:sym typeface="+mn-lt"/>
              </a:rPr>
              <a:pPr lvl="0"/>
              <a:t>‹#›</a:t>
            </a:fld>
            <a:endParaRPr lang="en-US" sz="70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07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100000">
              <a:srgbClr val="00423E"/>
            </a:gs>
            <a:gs pos="0">
              <a:srgbClr val="00857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193959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9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7"/>
            <a:ext cx="1547143" cy="3808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749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Agenda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9A9A9A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11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4001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7"/>
            <a:ext cx="4932000" cy="2200275"/>
          </a:xfrm>
        </p:spPr>
        <p:txBody>
          <a:bodyPr anchor="b"/>
          <a:lstStyle>
            <a:lvl1pPr algn="l">
              <a:defRPr sz="424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5" y="3682802"/>
            <a:ext cx="4932000" cy="2200275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3"/>
            <a:ext cx="3607594" cy="207749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3B4184-6328-4154-91D2-1AA8288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B701A-85D4-4EBF-9E9D-45321FF8B5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25" y="377825"/>
            <a:ext cx="1602538" cy="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586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11439144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11439144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522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A630D-D2A2-A24D-9003-1BEE64F92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EDCDF1C-336C-0246-BDC6-596FD9C52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981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4" y="377825"/>
            <a:ext cx="11439144" cy="850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BDD55-8102-A442-975A-192C62CA98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1929384"/>
            <a:ext cx="11439144" cy="4453128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5757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9445752" cy="2200275"/>
          </a:xfrm>
        </p:spPr>
        <p:txBody>
          <a:bodyPr anchor="b"/>
          <a:lstStyle>
            <a:lvl1pPr algn="l">
              <a:defRPr sz="42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9445752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ADC44A-9213-B64D-A8AB-66BD30E027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1F286-AC27-F946-A03C-5489E556B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64" y="142876"/>
            <a:ext cx="2080060" cy="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826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4932729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096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5718000" y="60966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C9BF2E3-EA9C-7F4B-9DDD-A42D8C853D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3BE3CBF-B0C1-964C-97A5-74D9CF1994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792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2600" y="4950000"/>
            <a:ext cx="2629000" cy="143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4932729" cy="8680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1600" y="894600"/>
            <a:ext cx="5270400" cy="4057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3914600" y="457380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FD26272-1046-C440-83DF-DE260B8CF8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ADD38CF-8BDA-4241-92C2-0DB8F25AD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788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3107064-D3CA-49F7-8E72-46608079AF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00" y="3384000"/>
            <a:ext cx="1913400" cy="1683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228725"/>
            <a:ext cx="4932729" cy="2200275"/>
          </a:xfrm>
        </p:spPr>
        <p:txBody>
          <a:bodyPr anchor="b"/>
          <a:lstStyle>
            <a:lvl1pPr algn="l">
              <a:defRPr sz="425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" y="3682800"/>
            <a:ext cx="4932729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(month/day/year)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6E6AF0-C66B-4B32-964D-86B588C01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52000" y="0"/>
            <a:ext cx="4140000" cy="338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85666-16D6-4604-851C-B7A185B1DF28}"/>
              </a:ext>
            </a:extLst>
          </p:cNvPr>
          <p:cNvSpPr/>
          <p:nvPr userDrawn="1"/>
        </p:nvSpPr>
        <p:spPr>
          <a:xfrm>
            <a:off x="7674000" y="6003750"/>
            <a:ext cx="378000" cy="3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02C68CA-982E-4DE8-82EB-BF63660F9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5067000"/>
            <a:ext cx="1351800" cy="936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4940B72-A25F-DD4E-B080-EF804C93C3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9217C54-93DD-8E47-A23F-F97CF894E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205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4" y="1228725"/>
            <a:ext cx="9445752" cy="2200275"/>
          </a:xfrm>
        </p:spPr>
        <p:txBody>
          <a:bodyPr anchor="b"/>
          <a:lstStyle>
            <a:lvl1pPr algn="l">
              <a:defRPr sz="42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824" y="3682800"/>
            <a:ext cx="9445752" cy="22002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BCDAA-3E86-4330-AE34-33DA3205B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825" y="6174001"/>
            <a:ext cx="3607594" cy="20774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E3081D7-228C-7F4B-B2F0-F8F6D2CAB5B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21D473B-03CC-A840-9172-E75A8523C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" y="142875"/>
            <a:ext cx="2080060" cy="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6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/ Cover slide">
    <p:bg>
      <p:bgPr>
        <a:solidFill>
          <a:srgbClr val="008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962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ltGray">
          <a:xfrm>
            <a:off x="474" y="-4858"/>
            <a:ext cx="12191053" cy="68677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616754" y="1185905"/>
            <a:ext cx="9298822" cy="2239920"/>
          </a:xfrm>
        </p:spPr>
        <p:txBody>
          <a:bodyPr/>
          <a:lstStyle>
            <a:lvl1pPr>
              <a:lnSpc>
                <a:spcPct val="78000"/>
              </a:lnSpc>
              <a:defRPr sz="4199" cap="all" spc="130">
                <a:solidFill>
                  <a:srgbClr val="FFFFFF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&lt;Insert title&gt;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6756" y="5628839"/>
            <a:ext cx="4801849" cy="619563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999" spc="30" baseline="0">
                <a:solidFill>
                  <a:schemeClr val="accent2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&lt;Insert subtitle – optional&gt;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16756" y="5374234"/>
            <a:ext cx="2581947" cy="189351"/>
          </a:xfrm>
        </p:spPr>
        <p:txBody>
          <a:bodyPr/>
          <a:lstStyle>
            <a:lvl1pPr>
              <a:defRPr sz="1400" spc="30">
                <a:solidFill>
                  <a:schemeClr val="accent2"/>
                </a:solidFill>
                <a:latin typeface="+mn-lt"/>
                <a:ea typeface="+mn-ea"/>
                <a:cs typeface="+mn-cs"/>
                <a:sym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Date Here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2369389" y="6501151"/>
            <a:ext cx="7453223" cy="338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Preliminary plans for discussion purposes only and subject to (1) further internal review and </a:t>
            </a:r>
            <a:b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</a:br>
            <a:r>
              <a:rPr lang="en-US" sz="800">
                <a:solidFill>
                  <a:srgbClr val="FFFFFF"/>
                </a:solidFill>
                <a:latin typeface="+mn-lt"/>
                <a:ea typeface="+mn-ea"/>
                <a:cs typeface="+mn-cs"/>
                <a:sym typeface="+mn-lt"/>
              </a:rPr>
              <a:t>approval; and (2) consultation as required by employment law practices, which may differ by country.</a:t>
            </a:r>
          </a:p>
        </p:txBody>
      </p:sp>
      <p:pic>
        <p:nvPicPr>
          <p:cNvPr id="22" name="bjClassifierImageBottom">
            <a:extLst>
              <a:ext uri="{FF2B5EF4-FFF2-40B4-BE49-F238E27FC236}">
                <a16:creationId xmlns:a16="http://schemas.microsoft.com/office/drawing/2014/main" id="{6F9D7188-83ED-4951-AC3D-69E5835AB9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468336"/>
            <a:ext cx="807790" cy="3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3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11436350" cy="445611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6860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622" y="1925636"/>
            <a:ext cx="2104845" cy="445611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599" y="1925636"/>
            <a:ext cx="7521575" cy="445611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/>
            </a:lvl1pPr>
            <a:lvl2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76A1C-450C-4513-925D-8391EFA2E70F}"/>
              </a:ext>
            </a:extLst>
          </p:cNvPr>
          <p:cNvCxnSpPr/>
          <p:nvPr userDrawn="1"/>
        </p:nvCxnSpPr>
        <p:spPr>
          <a:xfrm>
            <a:off x="3051313" y="516835"/>
            <a:ext cx="0" cy="59633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79248C1-85D6-0A41-9196-18D936195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927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5508000" cy="4456113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35E8A8-7A94-4D3A-8CEF-505EA93C3FA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6175" y="1925636"/>
            <a:ext cx="5508000" cy="4456113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spcAft>
                <a:spcPts val="1600"/>
              </a:spcAft>
              <a:defRPr b="1">
                <a:solidFill>
                  <a:schemeClr val="accent1"/>
                </a:solidFill>
              </a:defRPr>
            </a:lvl1pPr>
            <a:lvl2pPr marL="216000" indent="0"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382324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6"/>
            <a:ext cx="550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6175" y="1925636"/>
            <a:ext cx="550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70744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25" y="1925636"/>
            <a:ext cx="46908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26C6CA-6FA0-41CA-894A-BF8B4460F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23375" y="1925636"/>
            <a:ext cx="46908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B0DAD-1D3A-4AE1-B658-E47AEDEBDC9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7825" y="1925638"/>
            <a:ext cx="727075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A05E0C6-0A16-44EE-A33F-CB3D25780F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06177" y="1925636"/>
            <a:ext cx="727075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8163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684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6175" y="1925637"/>
            <a:ext cx="424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4744" y="6480175"/>
            <a:ext cx="229431" cy="216000"/>
          </a:xfrm>
        </p:spPr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3435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248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75" y="1925637"/>
            <a:ext cx="684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0580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4794FA-AA98-F44B-9C03-D9A23F686CE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2203" y="1925636"/>
            <a:ext cx="3607594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8439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oxe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37978F-B82C-43FD-83FD-6C5528177445}"/>
              </a:ext>
            </a:extLst>
          </p:cNvPr>
          <p:cNvCxnSpPr/>
          <p:nvPr userDrawn="1"/>
        </p:nvCxnSpPr>
        <p:spPr>
          <a:xfrm>
            <a:off x="4138811" y="2779713"/>
            <a:ext cx="0" cy="3493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E9591C-D839-480D-87AF-CCA3E39A8A12}"/>
              </a:ext>
            </a:extLst>
          </p:cNvPr>
          <p:cNvCxnSpPr/>
          <p:nvPr userDrawn="1"/>
        </p:nvCxnSpPr>
        <p:spPr>
          <a:xfrm>
            <a:off x="8053189" y="2779713"/>
            <a:ext cx="0" cy="3493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9CDDD6-A4E2-4D4C-82F0-B33A9971E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222" y="1925638"/>
            <a:ext cx="3606800" cy="694800"/>
          </a:xfrm>
          <a:prstGeom prst="rect">
            <a:avLst/>
          </a:prstGeo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29F3904-BD90-4349-B787-82A3653EBE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2600" y="1925638"/>
            <a:ext cx="3606800" cy="694800"/>
          </a:xfrm>
          <a:prstGeom prst="rect">
            <a:avLst/>
          </a:prstGeo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D5749C8-BCF0-41ED-BD1F-0512A23DA9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6978" y="1925638"/>
            <a:ext cx="3606800" cy="694800"/>
          </a:xfrm>
          <a:prstGeom prst="rect">
            <a:avLst/>
          </a:prstGeom>
          <a:solidFill>
            <a:schemeClr val="accent1"/>
          </a:solidFill>
        </p:spPr>
        <p:txBody>
          <a:bodyPr lIns="180000" tIns="144000" rIns="180000" bIns="144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7" name="Picture 16" descr="A close up of smoke&#10;&#10;Description automatically generated">
            <a:extLst>
              <a:ext uri="{FF2B5EF4-FFF2-40B4-BE49-F238E27FC236}">
                <a16:creationId xmlns:a16="http://schemas.microsoft.com/office/drawing/2014/main" id="{5F203263-769C-4C12-9223-200169951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96" y="2098506"/>
            <a:ext cx="163429" cy="346582"/>
          </a:xfrm>
          <a:prstGeom prst="rect">
            <a:avLst/>
          </a:prstGeom>
        </p:spPr>
      </p:pic>
      <p:pic>
        <p:nvPicPr>
          <p:cNvPr id="18" name="Picture 17" descr="A close up of smoke&#10;&#10;Description automatically generated">
            <a:extLst>
              <a:ext uri="{FF2B5EF4-FFF2-40B4-BE49-F238E27FC236}">
                <a16:creationId xmlns:a16="http://schemas.microsoft.com/office/drawing/2014/main" id="{67406F93-4853-495C-80C0-0EF6FE29A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74" y="2100987"/>
            <a:ext cx="163429" cy="346582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D2CA29D-86D5-4B12-95E3-E5BA1462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2779714"/>
            <a:ext cx="3607594" cy="3602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1F82BA5-FD67-413D-BACC-18EB0523651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92202" y="2779714"/>
            <a:ext cx="3607594" cy="3602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09D3E6-36C0-430F-BA84-5003F9B4225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206579" y="2779714"/>
            <a:ext cx="3607594" cy="3602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6894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419" y="1925637"/>
            <a:ext cx="315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49797" y="1925636"/>
            <a:ext cx="315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4175" y="1925636"/>
            <a:ext cx="315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72693-AE5F-44C4-B2DE-80193159B3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7826" y="1925638"/>
            <a:ext cx="534844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82ACADA-0A45-42F9-8B5C-1E169DE39E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92600" y="1920800"/>
            <a:ext cx="534844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3CC5F8C-C4D5-42BB-A445-BB440A06A61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7374" y="1915962"/>
            <a:ext cx="534844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69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44023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11" name="Object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 err="1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8619" y="6480175"/>
            <a:ext cx="4114844" cy="214158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1332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DCF90C-1CF9-4401-9944-53FD3BC1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accent2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accent2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B715D9-46C4-453C-9232-C5958522C1D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accent2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accent2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F5A29A8-85A5-46D8-8F53-96CD2CDDBF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accent2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accent2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B21EA3-AB8A-2A4F-BBAC-105427A70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326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C93332-FCA3-4054-A844-0AC0A2544D34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712E2F-A70E-A449-B82B-DCC15A3F49B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1925636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bg1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bg1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981C63A-E439-DC4A-B1CA-8000C08D3F4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1925636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bg1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bg1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EBE22AF-5013-184C-9B29-F1B4880E7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925637"/>
            <a:ext cx="3607594" cy="4456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 smtClean="0">
                <a:solidFill>
                  <a:schemeClr val="bg1"/>
                </a:solidFill>
              </a:defRPr>
            </a:lvl5pPr>
            <a:lvl6pPr>
              <a:defRPr lang="en-US" dirty="0" smtClean="0">
                <a:solidFill>
                  <a:schemeClr val="bg1"/>
                </a:solidFill>
              </a:defRPr>
            </a:lvl6pPr>
            <a:lvl7pPr>
              <a:defRPr lang="en-US" dirty="0" smtClean="0">
                <a:solidFill>
                  <a:schemeClr val="bg1"/>
                </a:solidFill>
              </a:defRPr>
            </a:lvl7pPr>
            <a:lvl8pPr>
              <a:defRPr lang="en-US" dirty="0">
                <a:solidFill>
                  <a:schemeClr val="bg1"/>
                </a:solidFill>
              </a:defRPr>
            </a:lvl8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3521C8-6D7C-454E-8E2D-CDFFA7F74F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676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1925637"/>
            <a:ext cx="252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49942" y="1925636"/>
            <a:ext cx="252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2059" y="1925636"/>
            <a:ext cx="252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94175" y="1925635"/>
            <a:ext cx="2520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0735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825" y="1925637"/>
            <a:ext cx="2034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35942" y="1925636"/>
            <a:ext cx="2034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808059" y="1925636"/>
            <a:ext cx="2034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780175" y="1925635"/>
            <a:ext cx="2034000" cy="4456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1B5C024-3D37-40F2-9B81-1690BB31914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7825" y="1925638"/>
            <a:ext cx="589379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21F0D55-5210-49B5-B56F-CE30A8FB3C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48187" y="1925635"/>
            <a:ext cx="589379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D09EB75-7828-4D9E-BDD9-CAE3A50CAFE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8549" y="1925632"/>
            <a:ext cx="589379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29A3F0B-03EF-4E97-80EA-26AA53F30F6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288911" y="1925629"/>
            <a:ext cx="589379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8952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942" y="2779713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6059" y="2779713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0D3F88-0323-4B6F-A103-01F202829C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60175" y="2779712"/>
            <a:ext cx="2754000" cy="3602036"/>
          </a:xfrm>
          <a:prstGeom prst="rect">
            <a:avLst/>
          </a:prstGeom>
          <a:solidFill>
            <a:srgbClr val="F7F7F7"/>
          </a:solidFill>
        </p:spPr>
        <p:txBody>
          <a:bodyPr lIns="288000" tIns="216000" rIns="288000" bIns="216000"/>
          <a:lstStyle>
            <a:lvl1pPr>
              <a:defRPr>
                <a:solidFill>
                  <a:schemeClr val="tx1"/>
                </a:solidFill>
              </a:defRPr>
            </a:lvl1pPr>
            <a:lvl2pPr marL="108000" indent="-108000">
              <a:spcAft>
                <a:spcPts val="160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75B33-7825-4C60-862C-61A603CFC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7825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E2CDC91-E304-418C-A9D7-28AC6287D3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71629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E66F7D4-5CDC-4402-A280-84C231E68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5433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C7CB55E-AF72-47A4-A35E-3697A3A877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237" y="1925638"/>
            <a:ext cx="2754313" cy="694800"/>
          </a:xfrm>
          <a:prstGeom prst="rect">
            <a:avLst/>
          </a:prstGeom>
          <a:solidFill>
            <a:schemeClr val="accent1"/>
          </a:solidFill>
        </p:spPr>
        <p:txBody>
          <a:bodyPr lIns="288000" rIns="288000" anchor="ctr"/>
          <a:lstStyle>
            <a:lvl1pPr algn="l">
              <a:spcAft>
                <a:spcPts val="0"/>
              </a:spcAft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54587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25" y="1925637"/>
            <a:ext cx="5488744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90707-AB72-4BDF-AD03-5CEFF13586D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25638"/>
            <a:ext cx="0" cy="4456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A5DCD-04DC-4410-9C6C-9AFCE3FEC069}"/>
              </a:ext>
            </a:extLst>
          </p:cNvPr>
          <p:cNvCxnSpPr>
            <a:cxnSpLocks/>
          </p:cNvCxnSpPr>
          <p:nvPr userDrawn="1"/>
        </p:nvCxnSpPr>
        <p:spPr>
          <a:xfrm>
            <a:off x="6325431" y="4153694"/>
            <a:ext cx="54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8F22CA-E663-4B76-9B81-CB354FFB6727}"/>
              </a:ext>
            </a:extLst>
          </p:cNvPr>
          <p:cNvCxnSpPr>
            <a:cxnSpLocks/>
          </p:cNvCxnSpPr>
          <p:nvPr userDrawn="1"/>
        </p:nvCxnSpPr>
        <p:spPr>
          <a:xfrm>
            <a:off x="377824" y="4153694"/>
            <a:ext cx="549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825" y="4381945"/>
            <a:ext cx="5488744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4177" y="1925638"/>
            <a:ext cx="5488744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177" y="4381946"/>
            <a:ext cx="5488744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6577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d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80BA-CC8A-4013-9EA0-65BE6D1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5952D-165E-4422-B6F7-2DAF9380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CF89-19F1-4619-8CFD-01598536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62D2-A268-4FAE-B4EE-0E28085A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7D77E-10EA-40B5-8684-ECAAEB109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127" y="1925637"/>
            <a:ext cx="5107442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28A2BE-C86F-4838-BC49-91E5E5418E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127" y="4381945"/>
            <a:ext cx="5107442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D42EF75-B0F1-4A74-B0FB-F2AF125C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479" y="1925638"/>
            <a:ext cx="5107442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0D7A43-F952-4A55-9F18-63C5215522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5479" y="4381946"/>
            <a:ext cx="5107442" cy="18699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574B2E4-A6F8-41FA-8F1F-ECC21521DE3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7826" y="1925638"/>
            <a:ext cx="506112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F4EAA21-6775-4363-955A-9F4F38C86A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4179" y="1925638"/>
            <a:ext cx="506112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1FCF0DB0-8AF6-4AF8-9F54-BB3F00A841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826" y="4381945"/>
            <a:ext cx="506112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BEBAAB19-15C5-44ED-923E-1ADCA4C004F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4179" y="4381944"/>
            <a:ext cx="506112" cy="854075"/>
          </a:xfrm>
          <a:prstGeom prst="rect">
            <a:avLst/>
          </a:prstGeom>
        </p:spPr>
        <p:txBody>
          <a:bodyPr/>
          <a:lstStyle>
            <a:lvl1pPr>
              <a:defRPr sz="2750">
                <a:latin typeface="+mj-lt"/>
              </a:defRPr>
            </a:lvl1pPr>
          </a:lstStyle>
          <a:p>
            <a:pPr lvl="0"/>
            <a:r>
              <a:rPr lang="en-US"/>
              <a:t>0.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36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25" y="3981600"/>
            <a:ext cx="3607594" cy="24001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56CAA8-120B-4156-BBDE-C14811D308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2203" y="3981600"/>
            <a:ext cx="3607594" cy="24001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AB32A-202F-4B4E-8290-6DE17E9C1F9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6581" y="3981600"/>
            <a:ext cx="3607594" cy="24001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EA4881-2F50-4460-9F83-A86DF033A1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7825" y="1934308"/>
            <a:ext cx="11436350" cy="1730437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41153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8"/>
            <a:ext cx="4588975" cy="35377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5718175" cy="3537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181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439194"/>
            <a:ext cx="4246200" cy="30241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175" y="2439194"/>
            <a:ext cx="5562000" cy="30241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714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0611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11" name="Object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&lt;Title &amp; content layout&gt;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8619" y="6480175"/>
            <a:ext cx="4114844" cy="214158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822612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574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5200" y="1925637"/>
            <a:ext cx="4588975" cy="3601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25" y="1925638"/>
            <a:ext cx="3607200" cy="1981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5419" y="3907438"/>
            <a:ext cx="2260800" cy="16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487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1925637"/>
            <a:ext cx="4588975" cy="3601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F55C70-09CB-44D7-B3B4-B2ED40D94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788" y="1925638"/>
            <a:ext cx="3607200" cy="1981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3D2010-09BB-46C7-9406-54716849AF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4988" y="3907438"/>
            <a:ext cx="2260800" cy="16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198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/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EE9-0A7F-4479-B507-8B8082A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7932"/>
            <a:ext cx="9445752" cy="4265503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A2D68-35A0-4566-A489-A0DCE0C9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3DFB-39D8-48D7-A3E4-B542813D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2642-328A-4E13-BB21-565845D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36F06-EA18-C44C-A97B-2279D3B41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00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45752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944575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D7A4D-7018-0A48-8987-4BFB6342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E9DA3B-483B-5046-BCF8-E4117B41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3A7C83-E23B-9145-B016-22F86930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C9D17F-4A01-D84A-AD4C-F3C43A80C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22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8725"/>
            <a:ext cx="9445752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944575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985336-9D22-364F-BF1E-A40BDAD6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E9AD67E-320D-D949-BDE9-CB17875D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668672-0CA3-7343-8BF8-BABC3A10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8F148-F7C2-E041-A072-90EB6611BB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5495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7D4353-F79D-E94B-AE2E-881A5001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B1989F-C117-0841-AE56-C08131A7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9D0C-F673-4848-97B6-BE8BC5C4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030242-72B6-C147-A221-DF279D6B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1228725"/>
            <a:ext cx="9445752" cy="2151675"/>
          </a:xfrm>
        </p:spPr>
        <p:txBody>
          <a:bodyPr anchor="b"/>
          <a:lstStyle>
            <a:lvl1pPr>
              <a:defRPr sz="5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58DCED-9CC2-A241-A902-5C1F3C42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944575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F0BF4-8250-E446-837B-5EA9534F3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798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38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C5C1224-3420-BD4C-AB03-597E49156B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0E31E45-BD7C-2244-A5AA-6B9A4DD18F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12DB7C9-9D63-8443-A5FD-D086C0E4DD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3410C-D5EE-774D-935A-8E4F028A5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964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0" y="0"/>
            <a:ext cx="4140000" cy="4384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384800"/>
            <a:ext cx="1956000" cy="1996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DABA81-09CA-2445-94F5-E8C5860AE59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1A2F9A-5ACE-794A-BD66-D670CFEBB3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9B6D6-A74F-7342-B26B-5A03F20C86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22C5BA-E246-C240-8053-0C72324AC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900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4590000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36083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F22C6B2-3601-40B5-A63A-084FE28E5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5000" y="-1"/>
            <a:ext cx="4140000" cy="359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D02FF6-E8C6-4907-A5E5-4B6BC6327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75000" y="3595125"/>
            <a:ext cx="1917000" cy="17058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1798D99-AE73-44D3-BA8B-DA609105C4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30400" y="5301000"/>
            <a:ext cx="1344600" cy="1080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295CCF-38D8-0949-8CA7-B8F50CCEBFD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798A22-719C-AD4E-A2E4-6E589B424B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CDEA8-12CF-E54D-872A-A3A7C01687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BABCDE-63B5-7C46-821D-F3064414E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60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7932"/>
            <a:ext cx="9445752" cy="2152469"/>
          </a:xfrm>
        </p:spPr>
        <p:txBody>
          <a:bodyPr anchor="b"/>
          <a:lstStyle>
            <a:lvl1pPr>
              <a:defRPr sz="5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3465000"/>
            <a:ext cx="944575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4FF2D4-8454-424E-964D-36696659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EFFA1A-D493-0248-84A1-3307B141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079903-BBE1-444C-BA56-1EE19040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08F49-0018-894A-B2B3-3C5CDB861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91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6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ags" Target="../tags/tag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9.xml"/><Relationship Id="rId50" Type="http://schemas.openxmlformats.org/officeDocument/2006/relationships/slideLayout" Target="../slideLayouts/slideLayout112.xml"/><Relationship Id="rId55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40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43" Type="http://schemas.openxmlformats.org/officeDocument/2006/relationships/slideLayout" Target="../slideLayouts/slideLayout105.xml"/><Relationship Id="rId48" Type="http://schemas.openxmlformats.org/officeDocument/2006/relationships/slideLayout" Target="../slideLayouts/slideLayout110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70.xml"/><Relationship Id="rId51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82.xml"/><Relationship Id="rId41" Type="http://schemas.openxmlformats.org/officeDocument/2006/relationships/slideLayout" Target="../slideLayouts/slideLayout103.xml"/><Relationship Id="rId54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11.xml"/><Relationship Id="rId57" Type="http://schemas.openxmlformats.org/officeDocument/2006/relationships/image" Target="../media/image19.png"/><Relationship Id="rId10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106.xml"/><Relationship Id="rId52" Type="http://schemas.openxmlformats.org/officeDocument/2006/relationships/slideLayout" Target="../slideLayouts/slideLayout1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50" Type="http://schemas.openxmlformats.org/officeDocument/2006/relationships/oleObject" Target="../embeddings/oleObject63.bin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53" Type="http://schemas.openxmlformats.org/officeDocument/2006/relationships/image" Target="../media/image28.svg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image" Target="../media/image27.png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43" Type="http://schemas.openxmlformats.org/officeDocument/2006/relationships/slideLayout" Target="../slideLayouts/slideLayout160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125.xml"/><Relationship Id="rId51" Type="http://schemas.openxmlformats.org/officeDocument/2006/relationships/image" Target="../media/image26.emf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4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49" Type="http://schemas.openxmlformats.org/officeDocument/2006/relationships/tags" Target="../tags/tag10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7.xml"/><Relationship Id="rId18" Type="http://schemas.openxmlformats.org/officeDocument/2006/relationships/slideLayout" Target="../slideLayouts/slideLayout182.xml"/><Relationship Id="rId26" Type="http://schemas.openxmlformats.org/officeDocument/2006/relationships/slideLayout" Target="../slideLayouts/slideLayout190.xml"/><Relationship Id="rId39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185.xml"/><Relationship Id="rId34" Type="http://schemas.openxmlformats.org/officeDocument/2006/relationships/slideLayout" Target="../slideLayouts/slideLayout198.xml"/><Relationship Id="rId42" Type="http://schemas.openxmlformats.org/officeDocument/2006/relationships/slideLayout" Target="../slideLayouts/slideLayout206.xml"/><Relationship Id="rId47" Type="http://schemas.openxmlformats.org/officeDocument/2006/relationships/slideLayout" Target="../slideLayouts/slideLayout211.xml"/><Relationship Id="rId50" Type="http://schemas.openxmlformats.org/officeDocument/2006/relationships/slideLayout" Target="../slideLayouts/slideLayout214.xml"/><Relationship Id="rId55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75.xml"/><Relationship Id="rId24" Type="http://schemas.openxmlformats.org/officeDocument/2006/relationships/slideLayout" Target="../slideLayouts/slideLayout188.xml"/><Relationship Id="rId32" Type="http://schemas.openxmlformats.org/officeDocument/2006/relationships/slideLayout" Target="../slideLayouts/slideLayout196.xml"/><Relationship Id="rId37" Type="http://schemas.openxmlformats.org/officeDocument/2006/relationships/slideLayout" Target="../slideLayouts/slideLayout201.xml"/><Relationship Id="rId40" Type="http://schemas.openxmlformats.org/officeDocument/2006/relationships/slideLayout" Target="../slideLayouts/slideLayout204.xml"/><Relationship Id="rId45" Type="http://schemas.openxmlformats.org/officeDocument/2006/relationships/slideLayout" Target="../slideLayouts/slideLayout209.xml"/><Relationship Id="rId53" Type="http://schemas.openxmlformats.org/officeDocument/2006/relationships/slideLayout" Target="../slideLayouts/slideLayout217.xml"/><Relationship Id="rId58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169.xml"/><Relationship Id="rId61" Type="http://schemas.openxmlformats.org/officeDocument/2006/relationships/theme" Target="../theme/theme4.xml"/><Relationship Id="rId19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78.xml"/><Relationship Id="rId22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191.xml"/><Relationship Id="rId30" Type="http://schemas.openxmlformats.org/officeDocument/2006/relationships/slideLayout" Target="../slideLayouts/slideLayout194.xml"/><Relationship Id="rId35" Type="http://schemas.openxmlformats.org/officeDocument/2006/relationships/slideLayout" Target="../slideLayouts/slideLayout199.xml"/><Relationship Id="rId43" Type="http://schemas.openxmlformats.org/officeDocument/2006/relationships/slideLayout" Target="../slideLayouts/slideLayout207.xml"/><Relationship Id="rId48" Type="http://schemas.openxmlformats.org/officeDocument/2006/relationships/slideLayout" Target="../slideLayouts/slideLayout212.xml"/><Relationship Id="rId56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172.xml"/><Relationship Id="rId51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6.xml"/><Relationship Id="rId17" Type="http://schemas.openxmlformats.org/officeDocument/2006/relationships/slideLayout" Target="../slideLayouts/slideLayout181.xml"/><Relationship Id="rId25" Type="http://schemas.openxmlformats.org/officeDocument/2006/relationships/slideLayout" Target="../slideLayouts/slideLayout189.xml"/><Relationship Id="rId33" Type="http://schemas.openxmlformats.org/officeDocument/2006/relationships/slideLayout" Target="../slideLayouts/slideLayout197.xml"/><Relationship Id="rId38" Type="http://schemas.openxmlformats.org/officeDocument/2006/relationships/slideLayout" Target="../slideLayouts/slideLayout202.xml"/><Relationship Id="rId46" Type="http://schemas.openxmlformats.org/officeDocument/2006/relationships/slideLayout" Target="../slideLayouts/slideLayout210.xml"/><Relationship Id="rId59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84.xml"/><Relationship Id="rId41" Type="http://schemas.openxmlformats.org/officeDocument/2006/relationships/slideLayout" Target="../slideLayouts/slideLayout205.xml"/><Relationship Id="rId54" Type="http://schemas.openxmlformats.org/officeDocument/2006/relationships/slideLayout" Target="../slideLayouts/slideLayout218.xml"/><Relationship Id="rId62" Type="http://schemas.openxmlformats.org/officeDocument/2006/relationships/image" Target="../media/image19.png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79.xml"/><Relationship Id="rId23" Type="http://schemas.openxmlformats.org/officeDocument/2006/relationships/slideLayout" Target="../slideLayouts/slideLayout187.xml"/><Relationship Id="rId28" Type="http://schemas.openxmlformats.org/officeDocument/2006/relationships/slideLayout" Target="../slideLayouts/slideLayout192.xml"/><Relationship Id="rId36" Type="http://schemas.openxmlformats.org/officeDocument/2006/relationships/slideLayout" Target="../slideLayouts/slideLayout200.xml"/><Relationship Id="rId49" Type="http://schemas.openxmlformats.org/officeDocument/2006/relationships/slideLayout" Target="../slideLayouts/slideLayout213.xml"/><Relationship Id="rId57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95.xml"/><Relationship Id="rId44" Type="http://schemas.openxmlformats.org/officeDocument/2006/relationships/slideLayout" Target="../slideLayouts/slideLayout208.xml"/><Relationship Id="rId52" Type="http://schemas.openxmlformats.org/officeDocument/2006/relationships/slideLayout" Target="../slideLayouts/slideLayout216.xml"/><Relationship Id="rId6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0.xml"/><Relationship Id="rId21" Type="http://schemas.openxmlformats.org/officeDocument/2006/relationships/slideLayout" Target="../slideLayouts/slideLayout245.xml"/><Relationship Id="rId42" Type="http://schemas.openxmlformats.org/officeDocument/2006/relationships/slideLayout" Target="../slideLayouts/slideLayout266.xml"/><Relationship Id="rId47" Type="http://schemas.openxmlformats.org/officeDocument/2006/relationships/slideLayout" Target="../slideLayouts/slideLayout271.xml"/><Relationship Id="rId63" Type="http://schemas.openxmlformats.org/officeDocument/2006/relationships/slideLayout" Target="../slideLayouts/slideLayout287.xml"/><Relationship Id="rId68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9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37" Type="http://schemas.openxmlformats.org/officeDocument/2006/relationships/slideLayout" Target="../slideLayouts/slideLayout261.xml"/><Relationship Id="rId40" Type="http://schemas.openxmlformats.org/officeDocument/2006/relationships/slideLayout" Target="../slideLayouts/slideLayout264.xml"/><Relationship Id="rId45" Type="http://schemas.openxmlformats.org/officeDocument/2006/relationships/slideLayout" Target="../slideLayouts/slideLayout269.xml"/><Relationship Id="rId53" Type="http://schemas.openxmlformats.org/officeDocument/2006/relationships/slideLayout" Target="../slideLayouts/slideLayout277.xml"/><Relationship Id="rId58" Type="http://schemas.openxmlformats.org/officeDocument/2006/relationships/slideLayout" Target="../slideLayouts/slideLayout282.xml"/><Relationship Id="rId66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29.xml"/><Relationship Id="rId61" Type="http://schemas.openxmlformats.org/officeDocument/2006/relationships/slideLayout" Target="../slideLayouts/slideLayout285.xml"/><Relationship Id="rId19" Type="http://schemas.openxmlformats.org/officeDocument/2006/relationships/slideLayout" Target="../slideLayouts/slideLayout24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35" Type="http://schemas.openxmlformats.org/officeDocument/2006/relationships/slideLayout" Target="../slideLayouts/slideLayout259.xml"/><Relationship Id="rId43" Type="http://schemas.openxmlformats.org/officeDocument/2006/relationships/slideLayout" Target="../slideLayouts/slideLayout267.xml"/><Relationship Id="rId48" Type="http://schemas.openxmlformats.org/officeDocument/2006/relationships/slideLayout" Target="../slideLayouts/slideLayout272.xml"/><Relationship Id="rId56" Type="http://schemas.openxmlformats.org/officeDocument/2006/relationships/slideLayout" Target="../slideLayouts/slideLayout280.xml"/><Relationship Id="rId64" Type="http://schemas.openxmlformats.org/officeDocument/2006/relationships/slideLayout" Target="../slideLayouts/slideLayout288.xml"/><Relationship Id="rId69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32.xml"/><Relationship Id="rId51" Type="http://schemas.openxmlformats.org/officeDocument/2006/relationships/slideLayout" Target="../slideLayouts/slideLayout275.xml"/><Relationship Id="rId72" Type="http://schemas.openxmlformats.org/officeDocument/2006/relationships/theme" Target="../theme/theme5.xml"/><Relationship Id="rId3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slideLayout" Target="../slideLayouts/slideLayout257.xml"/><Relationship Id="rId38" Type="http://schemas.openxmlformats.org/officeDocument/2006/relationships/slideLayout" Target="../slideLayouts/slideLayout262.xml"/><Relationship Id="rId46" Type="http://schemas.openxmlformats.org/officeDocument/2006/relationships/slideLayout" Target="../slideLayouts/slideLayout270.xml"/><Relationship Id="rId59" Type="http://schemas.openxmlformats.org/officeDocument/2006/relationships/slideLayout" Target="../slideLayouts/slideLayout283.xml"/><Relationship Id="rId67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44.xml"/><Relationship Id="rId41" Type="http://schemas.openxmlformats.org/officeDocument/2006/relationships/slideLayout" Target="../slideLayouts/slideLayout265.xml"/><Relationship Id="rId54" Type="http://schemas.openxmlformats.org/officeDocument/2006/relationships/slideLayout" Target="../slideLayouts/slideLayout278.xml"/><Relationship Id="rId62" Type="http://schemas.openxmlformats.org/officeDocument/2006/relationships/slideLayout" Target="../slideLayouts/slideLayout286.xml"/><Relationship Id="rId70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36" Type="http://schemas.openxmlformats.org/officeDocument/2006/relationships/slideLayout" Target="../slideLayouts/slideLayout260.xml"/><Relationship Id="rId49" Type="http://schemas.openxmlformats.org/officeDocument/2006/relationships/slideLayout" Target="../slideLayouts/slideLayout273.xml"/><Relationship Id="rId57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34.xml"/><Relationship Id="rId31" Type="http://schemas.openxmlformats.org/officeDocument/2006/relationships/slideLayout" Target="../slideLayouts/slideLayout255.xml"/><Relationship Id="rId44" Type="http://schemas.openxmlformats.org/officeDocument/2006/relationships/slideLayout" Target="../slideLayouts/slideLayout268.xml"/><Relationship Id="rId52" Type="http://schemas.openxmlformats.org/officeDocument/2006/relationships/slideLayout" Target="../slideLayouts/slideLayout276.xml"/><Relationship Id="rId60" Type="http://schemas.openxmlformats.org/officeDocument/2006/relationships/slideLayout" Target="../slideLayouts/slideLayout284.xml"/><Relationship Id="rId65" Type="http://schemas.openxmlformats.org/officeDocument/2006/relationships/slideLayout" Target="../slideLayouts/slideLayout289.xml"/><Relationship Id="rId73" Type="http://schemas.openxmlformats.org/officeDocument/2006/relationships/image" Target="../media/image19.png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39" Type="http://schemas.openxmlformats.org/officeDocument/2006/relationships/slideLayout" Target="../slideLayouts/slideLayout263.xml"/><Relationship Id="rId34" Type="http://schemas.openxmlformats.org/officeDocument/2006/relationships/slideLayout" Target="../slideLayouts/slideLayout258.xml"/><Relationship Id="rId50" Type="http://schemas.openxmlformats.org/officeDocument/2006/relationships/slideLayout" Target="../slideLayouts/slideLayout274.xml"/><Relationship Id="rId55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31.xml"/><Relationship Id="rId71" Type="http://schemas.openxmlformats.org/officeDocument/2006/relationships/slideLayout" Target="../slideLayouts/slideLayout295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21.xml"/><Relationship Id="rId21" Type="http://schemas.openxmlformats.org/officeDocument/2006/relationships/slideLayout" Target="../slideLayouts/slideLayout316.xml"/><Relationship Id="rId42" Type="http://schemas.openxmlformats.org/officeDocument/2006/relationships/slideLayout" Target="../slideLayouts/slideLayout337.xml"/><Relationship Id="rId47" Type="http://schemas.openxmlformats.org/officeDocument/2006/relationships/slideLayout" Target="../slideLayouts/slideLayout342.xml"/><Relationship Id="rId63" Type="http://schemas.openxmlformats.org/officeDocument/2006/relationships/slideLayout" Target="../slideLayouts/slideLayout358.xml"/><Relationship Id="rId68" Type="http://schemas.openxmlformats.org/officeDocument/2006/relationships/slideLayout" Target="../slideLayouts/slideLayout363.xml"/><Relationship Id="rId16" Type="http://schemas.openxmlformats.org/officeDocument/2006/relationships/slideLayout" Target="../slideLayouts/slideLayout311.xml"/><Relationship Id="rId11" Type="http://schemas.openxmlformats.org/officeDocument/2006/relationships/slideLayout" Target="../slideLayouts/slideLayout306.xml"/><Relationship Id="rId32" Type="http://schemas.openxmlformats.org/officeDocument/2006/relationships/slideLayout" Target="../slideLayouts/slideLayout327.xml"/><Relationship Id="rId37" Type="http://schemas.openxmlformats.org/officeDocument/2006/relationships/slideLayout" Target="../slideLayouts/slideLayout332.xml"/><Relationship Id="rId53" Type="http://schemas.openxmlformats.org/officeDocument/2006/relationships/slideLayout" Target="../slideLayouts/slideLayout348.xml"/><Relationship Id="rId58" Type="http://schemas.openxmlformats.org/officeDocument/2006/relationships/slideLayout" Target="../slideLayouts/slideLayout353.xml"/><Relationship Id="rId74" Type="http://schemas.openxmlformats.org/officeDocument/2006/relationships/slideLayout" Target="../slideLayouts/slideLayout369.xml"/><Relationship Id="rId79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00.xml"/><Relationship Id="rId61" Type="http://schemas.openxmlformats.org/officeDocument/2006/relationships/slideLayout" Target="../slideLayouts/slideLayout356.xml"/><Relationship Id="rId19" Type="http://schemas.openxmlformats.org/officeDocument/2006/relationships/slideLayout" Target="../slideLayouts/slideLayout314.xml"/><Relationship Id="rId14" Type="http://schemas.openxmlformats.org/officeDocument/2006/relationships/slideLayout" Target="../slideLayouts/slideLayout309.xml"/><Relationship Id="rId22" Type="http://schemas.openxmlformats.org/officeDocument/2006/relationships/slideLayout" Target="../slideLayouts/slideLayout317.xml"/><Relationship Id="rId27" Type="http://schemas.openxmlformats.org/officeDocument/2006/relationships/slideLayout" Target="../slideLayouts/slideLayout322.xml"/><Relationship Id="rId30" Type="http://schemas.openxmlformats.org/officeDocument/2006/relationships/slideLayout" Target="../slideLayouts/slideLayout325.xml"/><Relationship Id="rId35" Type="http://schemas.openxmlformats.org/officeDocument/2006/relationships/slideLayout" Target="../slideLayouts/slideLayout330.xml"/><Relationship Id="rId43" Type="http://schemas.openxmlformats.org/officeDocument/2006/relationships/slideLayout" Target="../slideLayouts/slideLayout338.xml"/><Relationship Id="rId48" Type="http://schemas.openxmlformats.org/officeDocument/2006/relationships/slideLayout" Target="../slideLayouts/slideLayout343.xml"/><Relationship Id="rId56" Type="http://schemas.openxmlformats.org/officeDocument/2006/relationships/slideLayout" Target="../slideLayouts/slideLayout351.xml"/><Relationship Id="rId64" Type="http://schemas.openxmlformats.org/officeDocument/2006/relationships/slideLayout" Target="../slideLayouts/slideLayout359.xml"/><Relationship Id="rId69" Type="http://schemas.openxmlformats.org/officeDocument/2006/relationships/slideLayout" Target="../slideLayouts/slideLayout364.xml"/><Relationship Id="rId77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03.xml"/><Relationship Id="rId51" Type="http://schemas.openxmlformats.org/officeDocument/2006/relationships/slideLayout" Target="../slideLayouts/slideLayout346.xml"/><Relationship Id="rId72" Type="http://schemas.openxmlformats.org/officeDocument/2006/relationships/slideLayout" Target="../slideLayouts/slideLayout367.xml"/><Relationship Id="rId80" Type="http://schemas.openxmlformats.org/officeDocument/2006/relationships/theme" Target="../theme/theme6.xml"/><Relationship Id="rId3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307.xml"/><Relationship Id="rId17" Type="http://schemas.openxmlformats.org/officeDocument/2006/relationships/slideLayout" Target="../slideLayouts/slideLayout312.xml"/><Relationship Id="rId25" Type="http://schemas.openxmlformats.org/officeDocument/2006/relationships/slideLayout" Target="../slideLayouts/slideLayout320.xml"/><Relationship Id="rId33" Type="http://schemas.openxmlformats.org/officeDocument/2006/relationships/slideLayout" Target="../slideLayouts/slideLayout328.xml"/><Relationship Id="rId38" Type="http://schemas.openxmlformats.org/officeDocument/2006/relationships/slideLayout" Target="../slideLayouts/slideLayout333.xml"/><Relationship Id="rId46" Type="http://schemas.openxmlformats.org/officeDocument/2006/relationships/slideLayout" Target="../slideLayouts/slideLayout341.xml"/><Relationship Id="rId59" Type="http://schemas.openxmlformats.org/officeDocument/2006/relationships/slideLayout" Target="../slideLayouts/slideLayout354.xml"/><Relationship Id="rId67" Type="http://schemas.openxmlformats.org/officeDocument/2006/relationships/slideLayout" Target="../slideLayouts/slideLayout362.xml"/><Relationship Id="rId20" Type="http://schemas.openxmlformats.org/officeDocument/2006/relationships/slideLayout" Target="../slideLayouts/slideLayout315.xml"/><Relationship Id="rId41" Type="http://schemas.openxmlformats.org/officeDocument/2006/relationships/slideLayout" Target="../slideLayouts/slideLayout336.xml"/><Relationship Id="rId54" Type="http://schemas.openxmlformats.org/officeDocument/2006/relationships/slideLayout" Target="../slideLayouts/slideLayout349.xml"/><Relationship Id="rId62" Type="http://schemas.openxmlformats.org/officeDocument/2006/relationships/slideLayout" Target="../slideLayouts/slideLayout357.xml"/><Relationship Id="rId70" Type="http://schemas.openxmlformats.org/officeDocument/2006/relationships/slideLayout" Target="../slideLayouts/slideLayout365.xml"/><Relationship Id="rId75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301.xml"/><Relationship Id="rId15" Type="http://schemas.openxmlformats.org/officeDocument/2006/relationships/slideLayout" Target="../slideLayouts/slideLayout310.xml"/><Relationship Id="rId23" Type="http://schemas.openxmlformats.org/officeDocument/2006/relationships/slideLayout" Target="../slideLayouts/slideLayout318.xml"/><Relationship Id="rId28" Type="http://schemas.openxmlformats.org/officeDocument/2006/relationships/slideLayout" Target="../slideLayouts/slideLayout323.xml"/><Relationship Id="rId36" Type="http://schemas.openxmlformats.org/officeDocument/2006/relationships/slideLayout" Target="../slideLayouts/slideLayout331.xml"/><Relationship Id="rId49" Type="http://schemas.openxmlformats.org/officeDocument/2006/relationships/slideLayout" Target="../slideLayouts/slideLayout344.xml"/><Relationship Id="rId57" Type="http://schemas.openxmlformats.org/officeDocument/2006/relationships/slideLayout" Target="../slideLayouts/slideLayout352.xml"/><Relationship Id="rId10" Type="http://schemas.openxmlformats.org/officeDocument/2006/relationships/slideLayout" Target="../slideLayouts/slideLayout305.xml"/><Relationship Id="rId31" Type="http://schemas.openxmlformats.org/officeDocument/2006/relationships/slideLayout" Target="../slideLayouts/slideLayout326.xml"/><Relationship Id="rId44" Type="http://schemas.openxmlformats.org/officeDocument/2006/relationships/slideLayout" Target="../slideLayouts/slideLayout339.xml"/><Relationship Id="rId52" Type="http://schemas.openxmlformats.org/officeDocument/2006/relationships/slideLayout" Target="../slideLayouts/slideLayout347.xml"/><Relationship Id="rId60" Type="http://schemas.openxmlformats.org/officeDocument/2006/relationships/slideLayout" Target="../slideLayouts/slideLayout355.xml"/><Relationship Id="rId65" Type="http://schemas.openxmlformats.org/officeDocument/2006/relationships/slideLayout" Target="../slideLayouts/slideLayout360.xml"/><Relationship Id="rId73" Type="http://schemas.openxmlformats.org/officeDocument/2006/relationships/slideLayout" Target="../slideLayouts/slideLayout368.xml"/><Relationship Id="rId78" Type="http://schemas.openxmlformats.org/officeDocument/2006/relationships/slideLayout" Target="../slideLayouts/slideLayout373.xml"/><Relationship Id="rId81" Type="http://schemas.openxmlformats.org/officeDocument/2006/relationships/image" Target="../media/image19.png"/><Relationship Id="rId4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4.xml"/><Relationship Id="rId13" Type="http://schemas.openxmlformats.org/officeDocument/2006/relationships/slideLayout" Target="../slideLayouts/slideLayout308.xml"/><Relationship Id="rId18" Type="http://schemas.openxmlformats.org/officeDocument/2006/relationships/slideLayout" Target="../slideLayouts/slideLayout313.xml"/><Relationship Id="rId39" Type="http://schemas.openxmlformats.org/officeDocument/2006/relationships/slideLayout" Target="../slideLayouts/slideLayout334.xml"/><Relationship Id="rId34" Type="http://schemas.openxmlformats.org/officeDocument/2006/relationships/slideLayout" Target="../slideLayouts/slideLayout329.xml"/><Relationship Id="rId50" Type="http://schemas.openxmlformats.org/officeDocument/2006/relationships/slideLayout" Target="../slideLayouts/slideLayout345.xml"/><Relationship Id="rId55" Type="http://schemas.openxmlformats.org/officeDocument/2006/relationships/slideLayout" Target="../slideLayouts/slideLayout350.xml"/><Relationship Id="rId76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02.xml"/><Relationship Id="rId71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297.xml"/><Relationship Id="rId29" Type="http://schemas.openxmlformats.org/officeDocument/2006/relationships/slideLayout" Target="../slideLayouts/slideLayout324.xml"/><Relationship Id="rId24" Type="http://schemas.openxmlformats.org/officeDocument/2006/relationships/slideLayout" Target="../slideLayouts/slideLayout319.xml"/><Relationship Id="rId40" Type="http://schemas.openxmlformats.org/officeDocument/2006/relationships/slideLayout" Target="../slideLayouts/slideLayout335.xml"/><Relationship Id="rId45" Type="http://schemas.openxmlformats.org/officeDocument/2006/relationships/slideLayout" Target="../slideLayouts/slideLayout340.xml"/><Relationship Id="rId66" Type="http://schemas.openxmlformats.org/officeDocument/2006/relationships/slideLayout" Target="../slideLayouts/slideLayout361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0.xml"/><Relationship Id="rId117" Type="http://schemas.openxmlformats.org/officeDocument/2006/relationships/slideLayout" Target="../slideLayouts/slideLayout491.xml"/><Relationship Id="rId21" Type="http://schemas.openxmlformats.org/officeDocument/2006/relationships/slideLayout" Target="../slideLayouts/slideLayout395.xml"/><Relationship Id="rId42" Type="http://schemas.openxmlformats.org/officeDocument/2006/relationships/slideLayout" Target="../slideLayouts/slideLayout416.xml"/><Relationship Id="rId47" Type="http://schemas.openxmlformats.org/officeDocument/2006/relationships/slideLayout" Target="../slideLayouts/slideLayout421.xml"/><Relationship Id="rId63" Type="http://schemas.openxmlformats.org/officeDocument/2006/relationships/slideLayout" Target="../slideLayouts/slideLayout437.xml"/><Relationship Id="rId68" Type="http://schemas.openxmlformats.org/officeDocument/2006/relationships/slideLayout" Target="../slideLayouts/slideLayout442.xml"/><Relationship Id="rId84" Type="http://schemas.openxmlformats.org/officeDocument/2006/relationships/slideLayout" Target="../slideLayouts/slideLayout458.xml"/><Relationship Id="rId89" Type="http://schemas.openxmlformats.org/officeDocument/2006/relationships/slideLayout" Target="../slideLayouts/slideLayout463.xml"/><Relationship Id="rId112" Type="http://schemas.openxmlformats.org/officeDocument/2006/relationships/slideLayout" Target="../slideLayouts/slideLayout486.xml"/><Relationship Id="rId16" Type="http://schemas.openxmlformats.org/officeDocument/2006/relationships/slideLayout" Target="../slideLayouts/slideLayout390.xml"/><Relationship Id="rId107" Type="http://schemas.openxmlformats.org/officeDocument/2006/relationships/slideLayout" Target="../slideLayouts/slideLayout481.xml"/><Relationship Id="rId11" Type="http://schemas.openxmlformats.org/officeDocument/2006/relationships/slideLayout" Target="../slideLayouts/slideLayout385.xml"/><Relationship Id="rId32" Type="http://schemas.openxmlformats.org/officeDocument/2006/relationships/slideLayout" Target="../slideLayouts/slideLayout406.xml"/><Relationship Id="rId37" Type="http://schemas.openxmlformats.org/officeDocument/2006/relationships/slideLayout" Target="../slideLayouts/slideLayout411.xml"/><Relationship Id="rId53" Type="http://schemas.openxmlformats.org/officeDocument/2006/relationships/slideLayout" Target="../slideLayouts/slideLayout427.xml"/><Relationship Id="rId58" Type="http://schemas.openxmlformats.org/officeDocument/2006/relationships/slideLayout" Target="../slideLayouts/slideLayout432.xml"/><Relationship Id="rId74" Type="http://schemas.openxmlformats.org/officeDocument/2006/relationships/slideLayout" Target="../slideLayouts/slideLayout448.xml"/><Relationship Id="rId79" Type="http://schemas.openxmlformats.org/officeDocument/2006/relationships/slideLayout" Target="../slideLayouts/slideLayout453.xml"/><Relationship Id="rId102" Type="http://schemas.openxmlformats.org/officeDocument/2006/relationships/slideLayout" Target="../slideLayouts/slideLayout476.xml"/><Relationship Id="rId123" Type="http://schemas.openxmlformats.org/officeDocument/2006/relationships/tags" Target="../tags/tag149.xml"/><Relationship Id="rId5" Type="http://schemas.openxmlformats.org/officeDocument/2006/relationships/slideLayout" Target="../slideLayouts/slideLayout379.xml"/><Relationship Id="rId90" Type="http://schemas.openxmlformats.org/officeDocument/2006/relationships/slideLayout" Target="../slideLayouts/slideLayout464.xml"/><Relationship Id="rId95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396.xml"/><Relationship Id="rId27" Type="http://schemas.openxmlformats.org/officeDocument/2006/relationships/slideLayout" Target="../slideLayouts/slideLayout401.xml"/><Relationship Id="rId43" Type="http://schemas.openxmlformats.org/officeDocument/2006/relationships/slideLayout" Target="../slideLayouts/slideLayout417.xml"/><Relationship Id="rId48" Type="http://schemas.openxmlformats.org/officeDocument/2006/relationships/slideLayout" Target="../slideLayouts/slideLayout422.xml"/><Relationship Id="rId64" Type="http://schemas.openxmlformats.org/officeDocument/2006/relationships/slideLayout" Target="../slideLayouts/slideLayout438.xml"/><Relationship Id="rId69" Type="http://schemas.openxmlformats.org/officeDocument/2006/relationships/slideLayout" Target="../slideLayouts/slideLayout443.xml"/><Relationship Id="rId113" Type="http://schemas.openxmlformats.org/officeDocument/2006/relationships/slideLayout" Target="../slideLayouts/slideLayout487.xml"/><Relationship Id="rId118" Type="http://schemas.openxmlformats.org/officeDocument/2006/relationships/slideLayout" Target="../slideLayouts/slideLayout492.xml"/><Relationship Id="rId80" Type="http://schemas.openxmlformats.org/officeDocument/2006/relationships/slideLayout" Target="../slideLayouts/slideLayout454.xml"/><Relationship Id="rId85" Type="http://schemas.openxmlformats.org/officeDocument/2006/relationships/slideLayout" Target="../slideLayouts/slideLayout459.xml"/><Relationship Id="rId12" Type="http://schemas.openxmlformats.org/officeDocument/2006/relationships/slideLayout" Target="../slideLayouts/slideLayout386.xml"/><Relationship Id="rId17" Type="http://schemas.openxmlformats.org/officeDocument/2006/relationships/slideLayout" Target="../slideLayouts/slideLayout391.xml"/><Relationship Id="rId33" Type="http://schemas.openxmlformats.org/officeDocument/2006/relationships/slideLayout" Target="../slideLayouts/slideLayout407.xml"/><Relationship Id="rId38" Type="http://schemas.openxmlformats.org/officeDocument/2006/relationships/slideLayout" Target="../slideLayouts/slideLayout412.xml"/><Relationship Id="rId59" Type="http://schemas.openxmlformats.org/officeDocument/2006/relationships/slideLayout" Target="../slideLayouts/slideLayout433.xml"/><Relationship Id="rId103" Type="http://schemas.openxmlformats.org/officeDocument/2006/relationships/slideLayout" Target="../slideLayouts/slideLayout477.xml"/><Relationship Id="rId108" Type="http://schemas.openxmlformats.org/officeDocument/2006/relationships/slideLayout" Target="../slideLayouts/slideLayout482.xml"/><Relationship Id="rId124" Type="http://schemas.openxmlformats.org/officeDocument/2006/relationships/oleObject" Target="../embeddings/oleObject70.bin"/><Relationship Id="rId54" Type="http://schemas.openxmlformats.org/officeDocument/2006/relationships/slideLayout" Target="../slideLayouts/slideLayout428.xml"/><Relationship Id="rId70" Type="http://schemas.openxmlformats.org/officeDocument/2006/relationships/slideLayout" Target="../slideLayouts/slideLayout444.xml"/><Relationship Id="rId75" Type="http://schemas.openxmlformats.org/officeDocument/2006/relationships/slideLayout" Target="../slideLayouts/slideLayout449.xml"/><Relationship Id="rId91" Type="http://schemas.openxmlformats.org/officeDocument/2006/relationships/slideLayout" Target="../slideLayouts/slideLayout465.xml"/><Relationship Id="rId96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80.xml"/><Relationship Id="rId23" Type="http://schemas.openxmlformats.org/officeDocument/2006/relationships/slideLayout" Target="../slideLayouts/slideLayout397.xml"/><Relationship Id="rId28" Type="http://schemas.openxmlformats.org/officeDocument/2006/relationships/slideLayout" Target="../slideLayouts/slideLayout402.xml"/><Relationship Id="rId49" Type="http://schemas.openxmlformats.org/officeDocument/2006/relationships/slideLayout" Target="../slideLayouts/slideLayout423.xml"/><Relationship Id="rId114" Type="http://schemas.openxmlformats.org/officeDocument/2006/relationships/slideLayout" Target="../slideLayouts/slideLayout488.xml"/><Relationship Id="rId119" Type="http://schemas.openxmlformats.org/officeDocument/2006/relationships/slideLayout" Target="../slideLayouts/slideLayout493.xml"/><Relationship Id="rId44" Type="http://schemas.openxmlformats.org/officeDocument/2006/relationships/slideLayout" Target="../slideLayouts/slideLayout418.xml"/><Relationship Id="rId60" Type="http://schemas.openxmlformats.org/officeDocument/2006/relationships/slideLayout" Target="../slideLayouts/slideLayout434.xml"/><Relationship Id="rId65" Type="http://schemas.openxmlformats.org/officeDocument/2006/relationships/slideLayout" Target="../slideLayouts/slideLayout439.xml"/><Relationship Id="rId81" Type="http://schemas.openxmlformats.org/officeDocument/2006/relationships/slideLayout" Target="../slideLayouts/slideLayout455.xml"/><Relationship Id="rId86" Type="http://schemas.openxmlformats.org/officeDocument/2006/relationships/slideLayout" Target="../slideLayouts/slideLayout460.xml"/><Relationship Id="rId13" Type="http://schemas.openxmlformats.org/officeDocument/2006/relationships/slideLayout" Target="../slideLayouts/slideLayout387.xml"/><Relationship Id="rId18" Type="http://schemas.openxmlformats.org/officeDocument/2006/relationships/slideLayout" Target="../slideLayouts/slideLayout392.xml"/><Relationship Id="rId39" Type="http://schemas.openxmlformats.org/officeDocument/2006/relationships/slideLayout" Target="../slideLayouts/slideLayout413.xml"/><Relationship Id="rId109" Type="http://schemas.openxmlformats.org/officeDocument/2006/relationships/slideLayout" Target="../slideLayouts/slideLayout483.xml"/><Relationship Id="rId34" Type="http://schemas.openxmlformats.org/officeDocument/2006/relationships/slideLayout" Target="../slideLayouts/slideLayout408.xml"/><Relationship Id="rId50" Type="http://schemas.openxmlformats.org/officeDocument/2006/relationships/slideLayout" Target="../slideLayouts/slideLayout424.xml"/><Relationship Id="rId55" Type="http://schemas.openxmlformats.org/officeDocument/2006/relationships/slideLayout" Target="../slideLayouts/slideLayout429.xml"/><Relationship Id="rId76" Type="http://schemas.openxmlformats.org/officeDocument/2006/relationships/slideLayout" Target="../slideLayouts/slideLayout450.xml"/><Relationship Id="rId97" Type="http://schemas.openxmlformats.org/officeDocument/2006/relationships/slideLayout" Target="../slideLayouts/slideLayout471.xml"/><Relationship Id="rId104" Type="http://schemas.openxmlformats.org/officeDocument/2006/relationships/slideLayout" Target="../slideLayouts/slideLayout478.xml"/><Relationship Id="rId120" Type="http://schemas.openxmlformats.org/officeDocument/2006/relationships/slideLayout" Target="../slideLayouts/slideLayout494.xml"/><Relationship Id="rId125" Type="http://schemas.openxmlformats.org/officeDocument/2006/relationships/image" Target="../media/image1.emf"/><Relationship Id="rId7" Type="http://schemas.openxmlformats.org/officeDocument/2006/relationships/slideLayout" Target="../slideLayouts/slideLayout381.xml"/><Relationship Id="rId71" Type="http://schemas.openxmlformats.org/officeDocument/2006/relationships/slideLayout" Target="../slideLayouts/slideLayout445.xml"/><Relationship Id="rId92" Type="http://schemas.openxmlformats.org/officeDocument/2006/relationships/slideLayout" Target="../slideLayouts/slideLayout466.xml"/><Relationship Id="rId2" Type="http://schemas.openxmlformats.org/officeDocument/2006/relationships/slideLayout" Target="../slideLayouts/slideLayout376.xml"/><Relationship Id="rId29" Type="http://schemas.openxmlformats.org/officeDocument/2006/relationships/slideLayout" Target="../slideLayouts/slideLayout403.xml"/><Relationship Id="rId24" Type="http://schemas.openxmlformats.org/officeDocument/2006/relationships/slideLayout" Target="../slideLayouts/slideLayout398.xml"/><Relationship Id="rId40" Type="http://schemas.openxmlformats.org/officeDocument/2006/relationships/slideLayout" Target="../slideLayouts/slideLayout414.xml"/><Relationship Id="rId45" Type="http://schemas.openxmlformats.org/officeDocument/2006/relationships/slideLayout" Target="../slideLayouts/slideLayout419.xml"/><Relationship Id="rId66" Type="http://schemas.openxmlformats.org/officeDocument/2006/relationships/slideLayout" Target="../slideLayouts/slideLayout440.xml"/><Relationship Id="rId87" Type="http://schemas.openxmlformats.org/officeDocument/2006/relationships/slideLayout" Target="../slideLayouts/slideLayout461.xml"/><Relationship Id="rId110" Type="http://schemas.openxmlformats.org/officeDocument/2006/relationships/slideLayout" Target="../slideLayouts/slideLayout484.xml"/><Relationship Id="rId115" Type="http://schemas.openxmlformats.org/officeDocument/2006/relationships/slideLayout" Target="../slideLayouts/slideLayout489.xml"/><Relationship Id="rId61" Type="http://schemas.openxmlformats.org/officeDocument/2006/relationships/slideLayout" Target="../slideLayouts/slideLayout435.xml"/><Relationship Id="rId82" Type="http://schemas.openxmlformats.org/officeDocument/2006/relationships/slideLayout" Target="../slideLayouts/slideLayout456.xml"/><Relationship Id="rId19" Type="http://schemas.openxmlformats.org/officeDocument/2006/relationships/slideLayout" Target="../slideLayouts/slideLayout393.xml"/><Relationship Id="rId14" Type="http://schemas.openxmlformats.org/officeDocument/2006/relationships/slideLayout" Target="../slideLayouts/slideLayout388.xml"/><Relationship Id="rId30" Type="http://schemas.openxmlformats.org/officeDocument/2006/relationships/slideLayout" Target="../slideLayouts/slideLayout404.xml"/><Relationship Id="rId35" Type="http://schemas.openxmlformats.org/officeDocument/2006/relationships/slideLayout" Target="../slideLayouts/slideLayout409.xml"/><Relationship Id="rId56" Type="http://schemas.openxmlformats.org/officeDocument/2006/relationships/slideLayout" Target="../slideLayouts/slideLayout430.xml"/><Relationship Id="rId77" Type="http://schemas.openxmlformats.org/officeDocument/2006/relationships/slideLayout" Target="../slideLayouts/slideLayout451.xml"/><Relationship Id="rId100" Type="http://schemas.openxmlformats.org/officeDocument/2006/relationships/slideLayout" Target="../slideLayouts/slideLayout474.xml"/><Relationship Id="rId105" Type="http://schemas.openxmlformats.org/officeDocument/2006/relationships/slideLayout" Target="../slideLayouts/slideLayout479.xml"/><Relationship Id="rId8" Type="http://schemas.openxmlformats.org/officeDocument/2006/relationships/slideLayout" Target="../slideLayouts/slideLayout382.xml"/><Relationship Id="rId51" Type="http://schemas.openxmlformats.org/officeDocument/2006/relationships/slideLayout" Target="../slideLayouts/slideLayout425.xml"/><Relationship Id="rId72" Type="http://schemas.openxmlformats.org/officeDocument/2006/relationships/slideLayout" Target="../slideLayouts/slideLayout446.xml"/><Relationship Id="rId93" Type="http://schemas.openxmlformats.org/officeDocument/2006/relationships/slideLayout" Target="../slideLayouts/slideLayout467.xml"/><Relationship Id="rId98" Type="http://schemas.openxmlformats.org/officeDocument/2006/relationships/slideLayout" Target="../slideLayouts/slideLayout472.xml"/><Relationship Id="rId121" Type="http://schemas.openxmlformats.org/officeDocument/2006/relationships/slideLayout" Target="../slideLayouts/slideLayout495.xml"/><Relationship Id="rId3" Type="http://schemas.openxmlformats.org/officeDocument/2006/relationships/slideLayout" Target="../slideLayouts/slideLayout377.xml"/><Relationship Id="rId25" Type="http://schemas.openxmlformats.org/officeDocument/2006/relationships/slideLayout" Target="../slideLayouts/slideLayout399.xml"/><Relationship Id="rId46" Type="http://schemas.openxmlformats.org/officeDocument/2006/relationships/slideLayout" Target="../slideLayouts/slideLayout420.xml"/><Relationship Id="rId67" Type="http://schemas.openxmlformats.org/officeDocument/2006/relationships/slideLayout" Target="../slideLayouts/slideLayout441.xml"/><Relationship Id="rId116" Type="http://schemas.openxmlformats.org/officeDocument/2006/relationships/slideLayout" Target="../slideLayouts/slideLayout490.xml"/><Relationship Id="rId20" Type="http://schemas.openxmlformats.org/officeDocument/2006/relationships/slideLayout" Target="../slideLayouts/slideLayout394.xml"/><Relationship Id="rId41" Type="http://schemas.openxmlformats.org/officeDocument/2006/relationships/slideLayout" Target="../slideLayouts/slideLayout415.xml"/><Relationship Id="rId62" Type="http://schemas.openxmlformats.org/officeDocument/2006/relationships/slideLayout" Target="../slideLayouts/slideLayout436.xml"/><Relationship Id="rId83" Type="http://schemas.openxmlformats.org/officeDocument/2006/relationships/slideLayout" Target="../slideLayouts/slideLayout457.xml"/><Relationship Id="rId88" Type="http://schemas.openxmlformats.org/officeDocument/2006/relationships/slideLayout" Target="../slideLayouts/slideLayout462.xml"/><Relationship Id="rId111" Type="http://schemas.openxmlformats.org/officeDocument/2006/relationships/slideLayout" Target="../slideLayouts/slideLayout485.xml"/><Relationship Id="rId15" Type="http://schemas.openxmlformats.org/officeDocument/2006/relationships/slideLayout" Target="../slideLayouts/slideLayout389.xml"/><Relationship Id="rId36" Type="http://schemas.openxmlformats.org/officeDocument/2006/relationships/slideLayout" Target="../slideLayouts/slideLayout410.xml"/><Relationship Id="rId57" Type="http://schemas.openxmlformats.org/officeDocument/2006/relationships/slideLayout" Target="../slideLayouts/slideLayout431.xml"/><Relationship Id="rId106" Type="http://schemas.openxmlformats.org/officeDocument/2006/relationships/slideLayout" Target="../slideLayouts/slideLayout480.xml"/><Relationship Id="rId10" Type="http://schemas.openxmlformats.org/officeDocument/2006/relationships/slideLayout" Target="../slideLayouts/slideLayout384.xml"/><Relationship Id="rId31" Type="http://schemas.openxmlformats.org/officeDocument/2006/relationships/slideLayout" Target="../slideLayouts/slideLayout405.xml"/><Relationship Id="rId52" Type="http://schemas.openxmlformats.org/officeDocument/2006/relationships/slideLayout" Target="../slideLayouts/slideLayout426.xml"/><Relationship Id="rId73" Type="http://schemas.openxmlformats.org/officeDocument/2006/relationships/slideLayout" Target="../slideLayouts/slideLayout447.xml"/><Relationship Id="rId78" Type="http://schemas.openxmlformats.org/officeDocument/2006/relationships/slideLayout" Target="../slideLayouts/slideLayout452.xml"/><Relationship Id="rId94" Type="http://schemas.openxmlformats.org/officeDocument/2006/relationships/slideLayout" Target="../slideLayouts/slideLayout468.xml"/><Relationship Id="rId99" Type="http://schemas.openxmlformats.org/officeDocument/2006/relationships/slideLayout" Target="../slideLayouts/slideLayout473.xml"/><Relationship Id="rId101" Type="http://schemas.openxmlformats.org/officeDocument/2006/relationships/slideLayout" Target="../slideLayouts/slideLayout475.xml"/><Relationship Id="rId122" Type="http://schemas.openxmlformats.org/officeDocument/2006/relationships/theme" Target="../theme/theme7.xml"/><Relationship Id="rId4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64"/>
            </p:custDataLst>
            <p:extLst>
              <p:ext uri="{D42A27DB-BD31-4B8C-83A1-F6EECF244321}">
                <p14:modId xmlns:p14="http://schemas.microsoft.com/office/powerpoint/2010/main" val="263852872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6" imgW="270" imgH="270" progId="TCLayout.ActiveDocument.1">
                  <p:embed/>
                </p:oleObj>
              </mc:Choice>
              <mc:Fallback>
                <p:oleObj name="think-cell Slide" r:id="rId6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65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00857C"/>
          </a:solidFill>
          <a:ln>
            <a:solidFill>
              <a:srgbClr val="00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749" b="0" i="0" baseline="0">
              <a:solidFill>
                <a:schemeClr val="bg1"/>
              </a:solidFill>
              <a:latin typeface="Invention App Light" panose="020B0403020008020204" pitchFamily="34" charset="0"/>
              <a:ea typeface="+mj-ea"/>
              <a:cs typeface="+mj-cs"/>
              <a:sym typeface="Invention App Light" panose="020B0403020008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77824" y="377828"/>
            <a:ext cx="11436350" cy="85010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8619" y="1825625"/>
            <a:ext cx="11435556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chemeClr val="bg2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GB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584745" y="6480175"/>
            <a:ext cx="229431" cy="216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fld id="{89C10ACC-E2FA-41D6-A1F3-C1D0C06E4519}" type="slidenum">
              <a:rPr lang="en-US" sz="700" smtClean="0">
                <a:solidFill>
                  <a:srgbClr val="9EA7B3"/>
                </a:solidFill>
                <a:latin typeface="+mn-lt"/>
                <a:ea typeface="+mn-ea"/>
                <a:cs typeface="+mn-cs"/>
                <a:sym typeface="+mn-lt"/>
              </a:rPr>
              <a:pPr algn="r"/>
              <a:t>‹#›</a:t>
            </a:fld>
            <a:endParaRPr lang="en-US" sz="700">
              <a:solidFill>
                <a:srgbClr val="9EA7B3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C233FD-7C73-4D80-95D2-8DFB5EA69D46}"/>
              </a:ext>
            </a:extLst>
          </p:cNvPr>
          <p:cNvPicPr>
            <a:picLocks noChangeAspect="1"/>
          </p:cNvPicPr>
          <p:nvPr userDrawn="1"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01" y="6476402"/>
            <a:ext cx="740666" cy="2179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6" y="1227932"/>
            <a:ext cx="1143635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6FF1A6-D422-EEE0-AB74-397EBEA8F67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376389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  <p:sldLayoutId id="2147483769" r:id="rId51"/>
    <p:sldLayoutId id="2147483770" r:id="rId52"/>
    <p:sldLayoutId id="2147483771" r:id="rId53"/>
    <p:sldLayoutId id="2147483772" r:id="rId54"/>
    <p:sldLayoutId id="2147483773" r:id="rId55"/>
    <p:sldLayoutId id="2147483774" r:id="rId56"/>
    <p:sldLayoutId id="2147483775" r:id="rId57"/>
    <p:sldLayoutId id="2147483776" r:id="rId58"/>
    <p:sldLayoutId id="2147483777" r:id="rId59"/>
    <p:sldLayoutId id="2147483778" r:id="rId60"/>
    <p:sldLayoutId id="2147483779" r:id="rId61"/>
    <p:sldLayoutId id="2147483780" r:id="rId62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749" kern="1200">
          <a:solidFill>
            <a:srgbClr val="0C2340"/>
          </a:solidFill>
          <a:latin typeface="+mj-lt"/>
          <a:ea typeface="+mj-ea"/>
          <a:cs typeface="+mj-cs"/>
          <a:sym typeface="+mj-lt"/>
        </a:defRPr>
      </a:lvl1pPr>
    </p:titleStyle>
    <p:bodyStyle>
      <a:lvl1pPr marL="0" indent="0" algn="l" defTabSz="914126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00857C"/>
        </a:buClr>
        <a:buFont typeface="Arial" panose="020B0604020202020204" pitchFamily="34" charset="0"/>
        <a:buChar char="​"/>
        <a:defRPr lang="en-US" sz="1200" kern="1200">
          <a:solidFill>
            <a:schemeClr val="accent4"/>
          </a:solidFill>
          <a:latin typeface="+mn-lt"/>
          <a:ea typeface="+mn-ea"/>
          <a:cs typeface="+mn-cs"/>
          <a:sym typeface="+mn-lt"/>
        </a:defRPr>
      </a:lvl1pPr>
      <a:lvl2pPr marL="284315" indent="-172748" algn="l" defTabSz="914126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857C"/>
        </a:buClr>
        <a:buFont typeface="Arial" panose="020B0604020202020204" pitchFamily="34" charset="0"/>
        <a:buChar char="•"/>
        <a:defRPr lang="en-US" sz="1200" kern="1200">
          <a:solidFill>
            <a:schemeClr val="accent4"/>
          </a:solidFill>
          <a:latin typeface="+mn-lt"/>
          <a:ea typeface="+mn-ea"/>
          <a:cs typeface="+mn-cs"/>
          <a:sym typeface="+mn-lt"/>
        </a:defRPr>
      </a:lvl2pPr>
      <a:lvl3pPr marL="511047" indent="-165550" algn="l" defTabSz="914126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857C"/>
        </a:buClr>
        <a:buFont typeface="Trebuchet MS" panose="020B0603020202020204" pitchFamily="34" charset="0"/>
        <a:buChar char="–"/>
        <a:defRPr lang="en-US" sz="1200" kern="1200">
          <a:solidFill>
            <a:schemeClr val="accent4"/>
          </a:solidFill>
          <a:latin typeface="+mn-lt"/>
          <a:ea typeface="+mn-ea"/>
          <a:cs typeface="+mn-cs"/>
          <a:sym typeface="+mn-lt"/>
        </a:defRPr>
      </a:lvl3pPr>
      <a:lvl4pPr marL="0" indent="0" algn="l" defTabSz="914126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00857C"/>
        </a:buClr>
        <a:buFont typeface="Arial" panose="020B0604020202020204" pitchFamily="34" charset="0"/>
        <a:buChar char="​"/>
        <a:defRPr lang="en-US" sz="1600" kern="1200">
          <a:solidFill>
            <a:schemeClr val="accent1"/>
          </a:solidFill>
          <a:latin typeface="+mn-lt"/>
          <a:ea typeface="+mn-ea"/>
          <a:cs typeface="+mn-cs"/>
          <a:sym typeface="+mn-lt"/>
        </a:defRPr>
      </a:lvl4pPr>
      <a:lvl5pPr marL="0" indent="0" algn="l" defTabSz="914126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00857C"/>
        </a:buClr>
        <a:buFont typeface="Arial" panose="020B0604020202020204" pitchFamily="34" charset="0"/>
        <a:buChar char="​"/>
        <a:defRPr lang="en-US" sz="1600" b="1" kern="1200" smtClean="0">
          <a:solidFill>
            <a:schemeClr val="accent4"/>
          </a:solidFill>
          <a:latin typeface="+mn-lt"/>
          <a:ea typeface="+mn-ea"/>
          <a:cs typeface="+mn-cs"/>
          <a:sym typeface="+mn-lt"/>
        </a:defRPr>
      </a:lvl5pPr>
      <a:lvl6pPr marL="269794" indent="-152354" algn="l" defTabSz="914126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857C"/>
        </a:buClr>
        <a:buFont typeface="Arial" panose="020B0604020202020204" pitchFamily="34" charset="0"/>
        <a:buChar char="•"/>
        <a:defRPr lang="en-US" sz="1600" kern="1200" smtClean="0">
          <a:solidFill>
            <a:schemeClr val="accent4"/>
          </a:solidFill>
          <a:latin typeface="+mn-lt"/>
          <a:ea typeface="+mn-ea"/>
          <a:cs typeface="+mn-cs"/>
          <a:sym typeface="+mn-lt"/>
        </a:defRPr>
      </a:lvl6pPr>
      <a:lvl7pPr marL="0" indent="0" algn="l" defTabSz="914126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00857C"/>
        </a:buClr>
        <a:buFont typeface="Arial" panose="020B0604020202020204" pitchFamily="34" charset="0"/>
        <a:buChar char="​"/>
        <a:defRPr lang="en-US" sz="4399" kern="1200" baseline="0" smtClean="0">
          <a:solidFill>
            <a:schemeClr val="accent4"/>
          </a:solidFill>
          <a:latin typeface="+mn-lt"/>
          <a:ea typeface="+mn-ea"/>
          <a:cs typeface="+mn-cs"/>
          <a:sym typeface="+mn-lt"/>
        </a:defRPr>
      </a:lvl7pPr>
      <a:lvl8pPr marL="0" indent="0" algn="l" defTabSz="914126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00857C"/>
        </a:buClr>
        <a:buFont typeface="Arial" panose="020B0604020202020204" pitchFamily="34" charset="0"/>
        <a:buChar char="​"/>
        <a:defRPr lang="en-US" sz="5398" kern="1200" baseline="0" smtClean="0">
          <a:solidFill>
            <a:srgbClr val="00857C"/>
          </a:solidFill>
          <a:latin typeface="+mn-lt"/>
          <a:ea typeface="+mn-ea"/>
          <a:cs typeface="+mn-cs"/>
          <a:sym typeface="+mn-lt"/>
        </a:defRPr>
      </a:lvl8pPr>
      <a:lvl9pPr marL="0" indent="0" algn="l" defTabSz="914126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00857C"/>
        </a:buClr>
        <a:buFont typeface="Arial" panose="020B0604020202020204" pitchFamily="34" charset="0"/>
        <a:buChar char="​"/>
        <a:defRPr lang="en-US" sz="2399" kern="1200" baseline="0" dirty="0">
          <a:solidFill>
            <a:srgbClr val="00857C"/>
          </a:solidFill>
          <a:latin typeface="+mn-lt"/>
          <a:ea typeface="+mn-ea"/>
          <a:cs typeface="+mn-cs"/>
          <a:sym typeface="+mn-lt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4" y="377825"/>
            <a:ext cx="11439144" cy="8501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none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8B2952-F7B1-FB4B-A859-8048BF0DB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929384"/>
            <a:ext cx="11439144" cy="44531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0E875C-199D-1849-9C39-2C6C19A6CF53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4F073-C21E-E06D-11A8-CF91994A04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262813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15" r:id="rId34"/>
    <p:sldLayoutId id="2147483816" r:id="rId35"/>
    <p:sldLayoutId id="2147483817" r:id="rId36"/>
    <p:sldLayoutId id="2147483818" r:id="rId37"/>
    <p:sldLayoutId id="2147483819" r:id="rId38"/>
    <p:sldLayoutId id="2147483820" r:id="rId39"/>
    <p:sldLayoutId id="2147483821" r:id="rId40"/>
    <p:sldLayoutId id="2147483822" r:id="rId41"/>
    <p:sldLayoutId id="2147483823" r:id="rId42"/>
    <p:sldLayoutId id="2147483824" r:id="rId43"/>
    <p:sldLayoutId id="2147483825" r:id="rId44"/>
    <p:sldLayoutId id="2147483826" r:id="rId45"/>
    <p:sldLayoutId id="2147483827" r:id="rId46"/>
    <p:sldLayoutId id="2147483828" r:id="rId47"/>
    <p:sldLayoutId id="2147483829" r:id="rId48"/>
    <p:sldLayoutId id="2147483830" r:id="rId49"/>
    <p:sldLayoutId id="2147483831" r:id="rId50"/>
    <p:sldLayoutId id="2147483832" r:id="rId51"/>
    <p:sldLayoutId id="2147483833" r:id="rId52"/>
    <p:sldLayoutId id="2147483834" r:id="rId53"/>
    <p:sldLayoutId id="2147483835" r:id="rId54"/>
    <p:sldLayoutId id="2147483836" r:id="rId5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75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panose="020B0604020202020204" pitchFamily="34" charset="0"/>
        <a:buNone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49250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465138" indent="-115888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581025" indent="-115888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400"/>
        </a:spcAft>
        <a:buFont typeface="Arial" panose="020B0604020202020204" pitchFamily="34" charset="0"/>
        <a:buNone/>
        <a:defRPr lang="en-US" sz="1200" b="1" kern="1200" dirty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lang="en-US" sz="3000" kern="1200" dirty="0">
          <a:solidFill>
            <a:schemeClr val="accent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38">
          <p15:clr>
            <a:srgbClr val="F26B43"/>
          </p15:clr>
        </p15:guide>
        <p15:guide id="4" pos="2511">
          <p15:clr>
            <a:srgbClr val="F26B43"/>
          </p15:clr>
        </p15:guide>
        <p15:guide id="5" pos="2704">
          <p15:clr>
            <a:srgbClr val="F26B43"/>
          </p15:clr>
        </p15:guide>
        <p15:guide id="6" pos="4977">
          <p15:clr>
            <a:srgbClr val="F26B43"/>
          </p15:clr>
        </p15:guide>
        <p15:guide id="7" pos="5169">
          <p15:clr>
            <a:srgbClr val="F26B43"/>
          </p15:clr>
        </p15:guide>
        <p15:guide id="8" pos="7442">
          <p15:clr>
            <a:srgbClr val="F26B43"/>
          </p15:clr>
        </p15:guide>
        <p15:guide id="9" orient="horz" pos="238">
          <p15:clr>
            <a:srgbClr val="F26B43"/>
          </p15:clr>
        </p15:guide>
        <p15:guide id="10" orient="horz" pos="4020">
          <p15:clr>
            <a:srgbClr val="F26B43"/>
          </p15:clr>
        </p15:guide>
        <p15:guide id="11" orient="horz" pos="1751">
          <p15:clr>
            <a:srgbClr val="F26B43"/>
          </p15:clr>
        </p15:guide>
        <p15:guide id="12" orient="horz" pos="1213">
          <p15:clr>
            <a:srgbClr val="F26B43"/>
          </p15:clr>
        </p15:guide>
        <p15:guide id="13" orient="horz" pos="77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F120171-04F6-4F89-9579-2D44FF51C15C}"/>
              </a:ext>
            </a:extLst>
          </p:cNvPr>
          <p:cNvGraphicFramePr>
            <a:graphicFrameLocks noChangeAspect="1"/>
          </p:cNvGraphicFramePr>
          <p:nvPr>
            <p:custDataLst>
              <p:tags r:id="rId49"/>
            </p:custDataLst>
            <p:extLst>
              <p:ext uri="{D42A27DB-BD31-4B8C-83A1-F6EECF244321}">
                <p14:modId xmlns:p14="http://schemas.microsoft.com/office/powerpoint/2010/main" val="2080162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0" imgW="395" imgH="396" progId="TCLayout.ActiveDocument.1">
                  <p:embed/>
                </p:oleObj>
              </mc:Choice>
              <mc:Fallback>
                <p:oleObj name="think-cell Slide" r:id="rId50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F120171-04F6-4F89-9579-2D44FF51C1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5" y="377826"/>
            <a:ext cx="7523163" cy="5733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1203743"/>
            <a:ext cx="11436350" cy="51623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all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>
            <a:cxnSpLocks/>
          </p:cNvCxnSpPr>
          <p:nvPr/>
        </p:nvCxnSpPr>
        <p:spPr>
          <a:xfrm>
            <a:off x="549275" y="951204"/>
            <a:ext cx="1123061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AD07C71F-0F88-3445-8DA0-9F1C25B6583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711576" y="6366075"/>
            <a:ext cx="727747" cy="4423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87F489-525B-DC93-56A7-7271E6F5383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265391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  <p:sldLayoutId id="2147483877" r:id="rId36"/>
    <p:sldLayoutId id="2147483878" r:id="rId37"/>
    <p:sldLayoutId id="2147483879" r:id="rId38"/>
    <p:sldLayoutId id="2147483880" r:id="rId39"/>
    <p:sldLayoutId id="2147483881" r:id="rId40"/>
    <p:sldLayoutId id="2147483882" r:id="rId41"/>
    <p:sldLayoutId id="2147483883" r:id="rId42"/>
    <p:sldLayoutId id="2147483884" r:id="rId43"/>
    <p:sldLayoutId id="2147483885" r:id="rId44"/>
    <p:sldLayoutId id="2147483886" r:id="rId45"/>
    <p:sldLayoutId id="2147483887" r:id="rId46"/>
    <p:sldLayoutId id="2147483888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12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600" b="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400"/>
        </a:spcAft>
        <a:buFont typeface="Arial" panose="020B0604020202020204" pitchFamily="34" charset="0"/>
        <a:buNone/>
        <a:defRPr sz="1200" b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3000" kern="1200">
          <a:solidFill>
            <a:schemeClr val="accent1"/>
          </a:solidFill>
          <a:latin typeface="+mj-lt"/>
          <a:ea typeface="+mn-ea"/>
          <a:cs typeface="+mn-cs"/>
        </a:defRPr>
      </a:lvl4pPr>
      <a:lvl5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16000" indent="-1080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kern="1200">
          <a:solidFill>
            <a:schemeClr val="accent4"/>
          </a:solidFill>
          <a:latin typeface="+mn-lt"/>
          <a:ea typeface="+mn-ea"/>
          <a:cs typeface="+mn-cs"/>
        </a:defRPr>
      </a:lvl6pPr>
      <a:lvl7pPr marL="324000" indent="-108000" algn="l" defTabSz="914400" rtl="0" eaLnBrk="1" latinLnBrk="0" hangingPunct="1">
        <a:lnSpc>
          <a:spcPct val="90000"/>
        </a:lnSpc>
        <a:spcBef>
          <a:spcPts val="0"/>
        </a:spcBef>
        <a:spcAft>
          <a:spcPts val="1600"/>
        </a:spcAft>
        <a:buFont typeface="Arial" panose="020B0604020202020204" pitchFamily="34" charset="0"/>
        <a:buChar char="•"/>
        <a:defRPr sz="1200" kern="1200">
          <a:solidFill>
            <a:schemeClr val="accent4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38">
          <p15:clr>
            <a:srgbClr val="F26B43"/>
          </p15:clr>
        </p15:guide>
        <p15:guide id="4" pos="2511">
          <p15:clr>
            <a:srgbClr val="F26B43"/>
          </p15:clr>
        </p15:guide>
        <p15:guide id="5" pos="2704">
          <p15:clr>
            <a:srgbClr val="F26B43"/>
          </p15:clr>
        </p15:guide>
        <p15:guide id="6" pos="4977">
          <p15:clr>
            <a:srgbClr val="F26B43"/>
          </p15:clr>
        </p15:guide>
        <p15:guide id="7" pos="5169">
          <p15:clr>
            <a:srgbClr val="F26B43"/>
          </p15:clr>
        </p15:guide>
        <p15:guide id="8" pos="7442">
          <p15:clr>
            <a:srgbClr val="F26B43"/>
          </p15:clr>
        </p15:guide>
        <p15:guide id="9" orient="horz" pos="238">
          <p15:clr>
            <a:srgbClr val="F26B43"/>
          </p15:clr>
        </p15:guide>
        <p15:guide id="10" orient="horz" pos="4020">
          <p15:clr>
            <a:srgbClr val="F26B43"/>
          </p15:clr>
        </p15:guide>
        <p15:guide id="11" orient="horz" pos="1751">
          <p15:clr>
            <a:srgbClr val="F26B43"/>
          </p15:clr>
        </p15:guide>
        <p15:guide id="12" orient="horz" pos="1213">
          <p15:clr>
            <a:srgbClr val="F26B43"/>
          </p15:clr>
        </p15:guide>
        <p15:guide id="13" orient="horz" pos="77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4" y="377825"/>
            <a:ext cx="11439144" cy="8501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none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8B2952-F7B1-FB4B-A859-8048BF0DB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929384"/>
            <a:ext cx="11439144" cy="44531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0E875C-199D-1849-9C39-2C6C19A6CF53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C5EA3-7827-536F-B1F5-CB3C7C59A58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71386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4125" r:id="rId8"/>
    <p:sldLayoutId id="2147484126" r:id="rId9"/>
    <p:sldLayoutId id="2147484127" r:id="rId10"/>
    <p:sldLayoutId id="2147484128" r:id="rId11"/>
    <p:sldLayoutId id="2147484129" r:id="rId12"/>
    <p:sldLayoutId id="2147484130" r:id="rId13"/>
    <p:sldLayoutId id="2147484131" r:id="rId14"/>
    <p:sldLayoutId id="2147484132" r:id="rId15"/>
    <p:sldLayoutId id="2147484133" r:id="rId16"/>
    <p:sldLayoutId id="2147484134" r:id="rId17"/>
    <p:sldLayoutId id="2147484135" r:id="rId18"/>
    <p:sldLayoutId id="2147484136" r:id="rId19"/>
    <p:sldLayoutId id="2147484137" r:id="rId20"/>
    <p:sldLayoutId id="2147484138" r:id="rId21"/>
    <p:sldLayoutId id="2147484139" r:id="rId22"/>
    <p:sldLayoutId id="2147484140" r:id="rId23"/>
    <p:sldLayoutId id="2147484141" r:id="rId24"/>
    <p:sldLayoutId id="2147484142" r:id="rId25"/>
    <p:sldLayoutId id="2147484143" r:id="rId26"/>
    <p:sldLayoutId id="2147484144" r:id="rId27"/>
    <p:sldLayoutId id="2147484145" r:id="rId28"/>
    <p:sldLayoutId id="2147484146" r:id="rId29"/>
    <p:sldLayoutId id="2147484147" r:id="rId30"/>
    <p:sldLayoutId id="2147484148" r:id="rId31"/>
    <p:sldLayoutId id="2147484149" r:id="rId32"/>
    <p:sldLayoutId id="2147484150" r:id="rId33"/>
    <p:sldLayoutId id="2147484151" r:id="rId34"/>
    <p:sldLayoutId id="2147484152" r:id="rId35"/>
    <p:sldLayoutId id="2147484153" r:id="rId36"/>
    <p:sldLayoutId id="2147484154" r:id="rId37"/>
    <p:sldLayoutId id="2147484155" r:id="rId38"/>
    <p:sldLayoutId id="2147484156" r:id="rId39"/>
    <p:sldLayoutId id="2147484157" r:id="rId40"/>
    <p:sldLayoutId id="2147484158" r:id="rId41"/>
    <p:sldLayoutId id="2147484159" r:id="rId42"/>
    <p:sldLayoutId id="2147484160" r:id="rId43"/>
    <p:sldLayoutId id="2147484161" r:id="rId44"/>
    <p:sldLayoutId id="2147484162" r:id="rId45"/>
    <p:sldLayoutId id="2147484163" r:id="rId46"/>
    <p:sldLayoutId id="2147484164" r:id="rId47"/>
    <p:sldLayoutId id="2147484165" r:id="rId48"/>
    <p:sldLayoutId id="2147484166" r:id="rId49"/>
    <p:sldLayoutId id="2147484167" r:id="rId50"/>
    <p:sldLayoutId id="2147484168" r:id="rId51"/>
    <p:sldLayoutId id="2147484169" r:id="rId52"/>
    <p:sldLayoutId id="2147484170" r:id="rId53"/>
    <p:sldLayoutId id="2147484171" r:id="rId54"/>
    <p:sldLayoutId id="2147484172" r:id="rId55"/>
    <p:sldLayoutId id="2147484173" r:id="rId56"/>
    <p:sldLayoutId id="2147484174" r:id="rId57"/>
    <p:sldLayoutId id="2147484175" r:id="rId58"/>
    <p:sldLayoutId id="2147484176" r:id="rId59"/>
    <p:sldLayoutId id="2147484177" r:id="rId6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75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panose="020B0604020202020204" pitchFamily="34" charset="0"/>
        <a:buNone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49250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465138" indent="-115888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581025" indent="-115888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400"/>
        </a:spcAft>
        <a:buFont typeface="Arial" panose="020B0604020202020204" pitchFamily="34" charset="0"/>
        <a:buNone/>
        <a:defRPr lang="en-US" sz="1200" b="1" kern="1200" dirty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lang="en-US" sz="3000" kern="1200" dirty="0">
          <a:solidFill>
            <a:schemeClr val="accent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38">
          <p15:clr>
            <a:srgbClr val="F26B43"/>
          </p15:clr>
        </p15:guide>
        <p15:guide id="4" pos="2511">
          <p15:clr>
            <a:srgbClr val="F26B43"/>
          </p15:clr>
        </p15:guide>
        <p15:guide id="5" pos="2704">
          <p15:clr>
            <a:srgbClr val="F26B43"/>
          </p15:clr>
        </p15:guide>
        <p15:guide id="6" pos="4977">
          <p15:clr>
            <a:srgbClr val="F26B43"/>
          </p15:clr>
        </p15:guide>
        <p15:guide id="7" pos="5169">
          <p15:clr>
            <a:srgbClr val="F26B43"/>
          </p15:clr>
        </p15:guide>
        <p15:guide id="8" pos="7442">
          <p15:clr>
            <a:srgbClr val="F26B43"/>
          </p15:clr>
        </p15:guide>
        <p15:guide id="9" orient="horz" pos="238">
          <p15:clr>
            <a:srgbClr val="F26B43"/>
          </p15:clr>
        </p15:guide>
        <p15:guide id="10" orient="horz" pos="4020">
          <p15:clr>
            <a:srgbClr val="F26B43"/>
          </p15:clr>
        </p15:guide>
        <p15:guide id="11" orient="horz" pos="1751">
          <p15:clr>
            <a:srgbClr val="F26B43"/>
          </p15:clr>
        </p15:guide>
        <p15:guide id="12" orient="horz" pos="1213">
          <p15:clr>
            <a:srgbClr val="F26B43"/>
          </p15:clr>
        </p15:guide>
        <p15:guide id="13" orient="horz" pos="77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4" y="377829"/>
            <a:ext cx="11439144" cy="8501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1115899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none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7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7" y="1227932"/>
            <a:ext cx="1143635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8B2952-F7B1-FB4B-A859-8048BF0DB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929384"/>
            <a:ext cx="11439144" cy="44531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200"/>
              </a:spcAft>
            </a:pPr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FFE65-1276-9EC5-E3EC-11D1616910F3}"/>
              </a:ext>
            </a:extLst>
          </p:cNvPr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272413" y="6364225"/>
            <a:ext cx="1292352" cy="455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FF65D1-9F1D-BFF3-F536-C8602C8CF37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422340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62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  <p:sldLayoutId id="2147483984" r:id="rId18"/>
    <p:sldLayoutId id="2147483985" r:id="rId19"/>
    <p:sldLayoutId id="2147483987" r:id="rId20"/>
    <p:sldLayoutId id="2147483988" r:id="rId21"/>
    <p:sldLayoutId id="2147483989" r:id="rId22"/>
    <p:sldLayoutId id="2147483990" r:id="rId23"/>
    <p:sldLayoutId id="2147483991" r:id="rId24"/>
    <p:sldLayoutId id="2147483992" r:id="rId25"/>
    <p:sldLayoutId id="2147483993" r:id="rId26"/>
    <p:sldLayoutId id="2147483994" r:id="rId27"/>
    <p:sldLayoutId id="2147483995" r:id="rId28"/>
    <p:sldLayoutId id="2147483996" r:id="rId29"/>
    <p:sldLayoutId id="2147483997" r:id="rId30"/>
    <p:sldLayoutId id="2147483998" r:id="rId31"/>
    <p:sldLayoutId id="2147483999" r:id="rId32"/>
    <p:sldLayoutId id="2147484000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3" r:id="rId54"/>
    <p:sldLayoutId id="2147484024" r:id="rId55"/>
    <p:sldLayoutId id="2147484025" r:id="rId56"/>
    <p:sldLayoutId id="2147484026" r:id="rId57"/>
    <p:sldLayoutId id="2147484027" r:id="rId58"/>
    <p:sldLayoutId id="2147484028" r:id="rId59"/>
    <p:sldLayoutId id="2147484029" r:id="rId60"/>
    <p:sldLayoutId id="2147484030" r:id="rId61"/>
    <p:sldLayoutId id="2147484031" r:id="rId62"/>
    <p:sldLayoutId id="2147484032" r:id="rId63"/>
    <p:sldLayoutId id="2147484033" r:id="rId64"/>
    <p:sldLayoutId id="2147484034" r:id="rId65"/>
    <p:sldLayoutId id="2147484035" r:id="rId66"/>
    <p:sldLayoutId id="2147484036" r:id="rId67"/>
    <p:sldLayoutId id="2147484037" r:id="rId68"/>
    <p:sldLayoutId id="2147484038" r:id="rId69"/>
    <p:sldLayoutId id="2147484182" r:id="rId70"/>
    <p:sldLayoutId id="2147484862" r:id="rId7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lang="en-US" sz="25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anose="020B0604020202020204" pitchFamily="34" charset="0"/>
        <a:buNone/>
        <a:defRPr lang="en-US" sz="11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34538" indent="-134538" algn="l" defTabSz="685783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tabLst/>
        <a:defRPr lang="en-US" sz="1100" b="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261932" indent="-127394" algn="l" defTabSz="6857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100" b="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348845" indent="-86914" algn="l" defTabSz="6857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100" b="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435758" indent="-86914" algn="l" defTabSz="6857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1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6857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783" rtl="0" eaLnBrk="1" latinLnBrk="0" hangingPunct="1">
        <a:lnSpc>
          <a:spcPct val="100000"/>
        </a:lnSpc>
        <a:spcBef>
          <a:spcPts val="0"/>
        </a:spcBef>
        <a:spcAft>
          <a:spcPts val="2550"/>
        </a:spcAft>
        <a:buFont typeface="Arial" panose="020B0604020202020204" pitchFamily="34" charset="0"/>
        <a:buNone/>
        <a:defRPr lang="en-US" sz="900" b="1" kern="1200" dirty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685783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250" kern="1200" dirty="0">
          <a:solidFill>
            <a:schemeClr val="accent1"/>
          </a:solidFill>
          <a:latin typeface="+mn-lt"/>
          <a:ea typeface="+mn-ea"/>
          <a:cs typeface="+mn-cs"/>
        </a:defRPr>
      </a:lvl8pPr>
      <a:lvl9pPr marL="2743132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179">
          <p15:clr>
            <a:srgbClr val="F26B43"/>
          </p15:clr>
        </p15:guide>
        <p15:guide id="4" pos="1883">
          <p15:clr>
            <a:srgbClr val="F26B43"/>
          </p15:clr>
        </p15:guide>
        <p15:guide id="5" pos="2028">
          <p15:clr>
            <a:srgbClr val="F26B43"/>
          </p15:clr>
        </p15:guide>
        <p15:guide id="6" pos="3733">
          <p15:clr>
            <a:srgbClr val="F26B43"/>
          </p15:clr>
        </p15:guide>
        <p15:guide id="7" pos="3877">
          <p15:clr>
            <a:srgbClr val="F26B43"/>
          </p15:clr>
        </p15:guide>
        <p15:guide id="8" pos="5582">
          <p15:clr>
            <a:srgbClr val="F26B43"/>
          </p15:clr>
        </p15:guide>
        <p15:guide id="9" orient="horz" pos="238">
          <p15:clr>
            <a:srgbClr val="F26B43"/>
          </p15:clr>
        </p15:guide>
        <p15:guide id="10" orient="horz" pos="4020">
          <p15:clr>
            <a:srgbClr val="F26B43"/>
          </p15:clr>
        </p15:guide>
        <p15:guide id="11" orient="horz" pos="1751">
          <p15:clr>
            <a:srgbClr val="F26B43"/>
          </p15:clr>
        </p15:guide>
        <p15:guide id="12" orient="horz" pos="1213">
          <p15:clr>
            <a:srgbClr val="F26B43"/>
          </p15:clr>
        </p15:guide>
        <p15:guide id="13" orient="horz" pos="77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824" y="377825"/>
            <a:ext cx="11439144" cy="8501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7755" y="6480175"/>
            <a:ext cx="72226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9" y="6480175"/>
            <a:ext cx="4114844" cy="2141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 cap="none" baseline="0">
                <a:solidFill>
                  <a:srgbClr val="9EA7B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4744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rgbClr val="9EA7B3"/>
                </a:solidFill>
              </a:defRPr>
            </a:lvl1pPr>
          </a:lstStyle>
          <a:p>
            <a:fld id="{29CC380D-5F44-41E8-971E-CDD19ED6F8E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57FA-CBE0-4527-848B-CD3B986A4345}"/>
              </a:ext>
            </a:extLst>
          </p:cNvPr>
          <p:cNvCxnSpPr/>
          <p:nvPr userDrawn="1"/>
        </p:nvCxnSpPr>
        <p:spPr>
          <a:xfrm>
            <a:off x="377825" y="1227932"/>
            <a:ext cx="11436350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8B2952-F7B1-FB4B-A859-8048BF0DB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929384"/>
            <a:ext cx="11439144" cy="44531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6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6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600"/>
              </a:spcAft>
            </a:pPr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0E875C-199D-1849-9C39-2C6C19A6CF53}"/>
              </a:ext>
            </a:extLst>
          </p:cNvPr>
          <p:cNvPicPr>
            <a:picLocks noChangeAspect="1"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r="1988"/>
          <a:stretch/>
        </p:blipFill>
        <p:spPr>
          <a:xfrm>
            <a:off x="10607040" y="6364224"/>
            <a:ext cx="969264" cy="455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3C5A0-74CD-7B9B-DF23-A9A3AB68F92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44097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  <p:sldLayoutId id="2147484053" r:id="rId14"/>
    <p:sldLayoutId id="2147484054" r:id="rId15"/>
    <p:sldLayoutId id="2147484055" r:id="rId16"/>
    <p:sldLayoutId id="2147484056" r:id="rId17"/>
    <p:sldLayoutId id="2147484057" r:id="rId18"/>
    <p:sldLayoutId id="2147484058" r:id="rId19"/>
    <p:sldLayoutId id="2147484059" r:id="rId20"/>
    <p:sldLayoutId id="2147484060" r:id="rId21"/>
    <p:sldLayoutId id="2147484061" r:id="rId22"/>
    <p:sldLayoutId id="2147484062" r:id="rId23"/>
    <p:sldLayoutId id="2147484063" r:id="rId24"/>
    <p:sldLayoutId id="2147484064" r:id="rId25"/>
    <p:sldLayoutId id="2147484065" r:id="rId26"/>
    <p:sldLayoutId id="2147484066" r:id="rId27"/>
    <p:sldLayoutId id="2147484067" r:id="rId28"/>
    <p:sldLayoutId id="2147484068" r:id="rId29"/>
    <p:sldLayoutId id="2147484069" r:id="rId30"/>
    <p:sldLayoutId id="2147484070" r:id="rId31"/>
    <p:sldLayoutId id="2147484071" r:id="rId32"/>
    <p:sldLayoutId id="2147484072" r:id="rId33"/>
    <p:sldLayoutId id="2147484073" r:id="rId34"/>
    <p:sldLayoutId id="2147484074" r:id="rId35"/>
    <p:sldLayoutId id="2147484075" r:id="rId36"/>
    <p:sldLayoutId id="2147484076" r:id="rId37"/>
    <p:sldLayoutId id="2147484077" r:id="rId38"/>
    <p:sldLayoutId id="2147484078" r:id="rId39"/>
    <p:sldLayoutId id="2147484079" r:id="rId40"/>
    <p:sldLayoutId id="2147484080" r:id="rId41"/>
    <p:sldLayoutId id="2147484081" r:id="rId42"/>
    <p:sldLayoutId id="2147484083" r:id="rId43"/>
    <p:sldLayoutId id="2147484084" r:id="rId44"/>
    <p:sldLayoutId id="2147484085" r:id="rId45"/>
    <p:sldLayoutId id="2147484086" r:id="rId46"/>
    <p:sldLayoutId id="2147484087" r:id="rId47"/>
    <p:sldLayoutId id="2147484088" r:id="rId48"/>
    <p:sldLayoutId id="2147484089" r:id="rId49"/>
    <p:sldLayoutId id="2147484090" r:id="rId50"/>
    <p:sldLayoutId id="2147484091" r:id="rId51"/>
    <p:sldLayoutId id="2147484092" r:id="rId52"/>
    <p:sldLayoutId id="2147484093" r:id="rId53"/>
    <p:sldLayoutId id="2147484094" r:id="rId54"/>
    <p:sldLayoutId id="2147484095" r:id="rId55"/>
    <p:sldLayoutId id="2147484096" r:id="rId56"/>
    <p:sldLayoutId id="2147484097" r:id="rId57"/>
    <p:sldLayoutId id="2147484098" r:id="rId58"/>
    <p:sldLayoutId id="2147484099" r:id="rId59"/>
    <p:sldLayoutId id="2147484100" r:id="rId60"/>
    <p:sldLayoutId id="2147484101" r:id="rId61"/>
    <p:sldLayoutId id="2147484102" r:id="rId62"/>
    <p:sldLayoutId id="2147484103" r:id="rId63"/>
    <p:sldLayoutId id="2147484104" r:id="rId64"/>
    <p:sldLayoutId id="2147484105" r:id="rId65"/>
    <p:sldLayoutId id="2147484106" r:id="rId66"/>
    <p:sldLayoutId id="2147484107" r:id="rId67"/>
    <p:sldLayoutId id="2147484108" r:id="rId68"/>
    <p:sldLayoutId id="2147484109" r:id="rId69"/>
    <p:sldLayoutId id="2147484110" r:id="rId70"/>
    <p:sldLayoutId id="2147484111" r:id="rId71"/>
    <p:sldLayoutId id="2147484112" r:id="rId72"/>
    <p:sldLayoutId id="2147484113" r:id="rId73"/>
    <p:sldLayoutId id="2147484114" r:id="rId74"/>
    <p:sldLayoutId id="2147484115" r:id="rId75"/>
    <p:sldLayoutId id="2147484116" r:id="rId76"/>
    <p:sldLayoutId id="2147484117" r:id="rId77"/>
    <p:sldLayoutId id="2147484118" r:id="rId78"/>
    <p:sldLayoutId id="2147484119" r:id="rId7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75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panose="020B0604020202020204" pitchFamily="34" charset="0"/>
        <a:buNone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49250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465138" indent="-115888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581025" indent="-115888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lang="en-US" sz="12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400"/>
        </a:spcAft>
        <a:buFont typeface="Arial" panose="020B0604020202020204" pitchFamily="34" charset="0"/>
        <a:buNone/>
        <a:defRPr lang="en-US" sz="1200" b="1" kern="1200" dirty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lang="en-US" sz="3000" kern="1200" dirty="0">
          <a:solidFill>
            <a:schemeClr val="accent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38">
          <p15:clr>
            <a:srgbClr val="F26B43"/>
          </p15:clr>
        </p15:guide>
        <p15:guide id="4" pos="2511">
          <p15:clr>
            <a:srgbClr val="F26B43"/>
          </p15:clr>
        </p15:guide>
        <p15:guide id="5" pos="2704">
          <p15:clr>
            <a:srgbClr val="F26B43"/>
          </p15:clr>
        </p15:guide>
        <p15:guide id="6" pos="4977">
          <p15:clr>
            <a:srgbClr val="F26B43"/>
          </p15:clr>
        </p15:guide>
        <p15:guide id="7" pos="5169">
          <p15:clr>
            <a:srgbClr val="F26B43"/>
          </p15:clr>
        </p15:guide>
        <p15:guide id="8" pos="7442">
          <p15:clr>
            <a:srgbClr val="F26B43"/>
          </p15:clr>
        </p15:guide>
        <p15:guide id="9" orient="horz" pos="238">
          <p15:clr>
            <a:srgbClr val="F26B43"/>
          </p15:clr>
        </p15:guide>
        <p15:guide id="10" orient="horz" pos="4020">
          <p15:clr>
            <a:srgbClr val="F26B43"/>
          </p15:clr>
        </p15:guide>
        <p15:guide id="11" orient="horz" pos="1751">
          <p15:clr>
            <a:srgbClr val="F26B43"/>
          </p15:clr>
        </p15:guide>
        <p15:guide id="12" orient="horz" pos="1213">
          <p15:clr>
            <a:srgbClr val="F26B43"/>
          </p15:clr>
        </p15:guide>
        <p15:guide id="13" orient="horz" pos="77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23"/>
            </p:custDataLst>
            <p:extLst>
              <p:ext uri="{D42A27DB-BD31-4B8C-83A1-F6EECF244321}">
                <p14:modId xmlns:p14="http://schemas.microsoft.com/office/powerpoint/2010/main" val="5583809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4" imgW="270" imgH="270" progId="TCLayout.ActiveDocument.1">
                  <p:embed/>
                </p:oleObj>
              </mc:Choice>
              <mc:Fallback>
                <p:oleObj name="think-cell Slide" r:id="rId1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7825" y="1825625"/>
            <a:ext cx="11436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77825" y="377825"/>
            <a:ext cx="7523163" cy="85010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075-C158-FD5A-54FA-A9EC35ACAB1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735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B2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199669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756" r:id="rId16"/>
    <p:sldLayoutId id="2147484757" r:id="rId17"/>
    <p:sldLayoutId id="2147484758" r:id="rId18"/>
    <p:sldLayoutId id="2147484759" r:id="rId19"/>
    <p:sldLayoutId id="2147484760" r:id="rId20"/>
    <p:sldLayoutId id="2147484761" r:id="rId21"/>
    <p:sldLayoutId id="2147484762" r:id="rId22"/>
    <p:sldLayoutId id="2147484763" r:id="rId23"/>
    <p:sldLayoutId id="2147484764" r:id="rId24"/>
    <p:sldLayoutId id="2147484765" r:id="rId25"/>
    <p:sldLayoutId id="2147484766" r:id="rId26"/>
    <p:sldLayoutId id="2147484767" r:id="rId27"/>
    <p:sldLayoutId id="2147484768" r:id="rId28"/>
    <p:sldLayoutId id="2147484769" r:id="rId29"/>
    <p:sldLayoutId id="2147484770" r:id="rId30"/>
    <p:sldLayoutId id="2147484771" r:id="rId31"/>
    <p:sldLayoutId id="2147484772" r:id="rId32"/>
    <p:sldLayoutId id="2147484773" r:id="rId33"/>
    <p:sldLayoutId id="2147484774" r:id="rId34"/>
    <p:sldLayoutId id="2147484775" r:id="rId35"/>
    <p:sldLayoutId id="2147484776" r:id="rId36"/>
    <p:sldLayoutId id="2147484777" r:id="rId37"/>
    <p:sldLayoutId id="2147484778" r:id="rId38"/>
    <p:sldLayoutId id="2147484779" r:id="rId39"/>
    <p:sldLayoutId id="2147484780" r:id="rId40"/>
    <p:sldLayoutId id="2147484781" r:id="rId41"/>
    <p:sldLayoutId id="2147484782" r:id="rId42"/>
    <p:sldLayoutId id="2147484783" r:id="rId43"/>
    <p:sldLayoutId id="2147484784" r:id="rId44"/>
    <p:sldLayoutId id="2147484785" r:id="rId45"/>
    <p:sldLayoutId id="2147484786" r:id="rId46"/>
    <p:sldLayoutId id="2147484787" r:id="rId47"/>
    <p:sldLayoutId id="2147484788" r:id="rId48"/>
    <p:sldLayoutId id="2147484789" r:id="rId49"/>
    <p:sldLayoutId id="2147484790" r:id="rId50"/>
    <p:sldLayoutId id="2147484791" r:id="rId51"/>
    <p:sldLayoutId id="2147484792" r:id="rId52"/>
    <p:sldLayoutId id="2147484793" r:id="rId53"/>
    <p:sldLayoutId id="2147484794" r:id="rId54"/>
    <p:sldLayoutId id="2147484795" r:id="rId55"/>
    <p:sldLayoutId id="2147484796" r:id="rId56"/>
    <p:sldLayoutId id="2147484797" r:id="rId57"/>
    <p:sldLayoutId id="2147484798" r:id="rId58"/>
    <p:sldLayoutId id="2147484799" r:id="rId59"/>
    <p:sldLayoutId id="2147484800" r:id="rId60"/>
    <p:sldLayoutId id="2147484801" r:id="rId61"/>
    <p:sldLayoutId id="2147484802" r:id="rId62"/>
    <p:sldLayoutId id="2147484803" r:id="rId63"/>
    <p:sldLayoutId id="2147484804" r:id="rId64"/>
    <p:sldLayoutId id="2147484805" r:id="rId65"/>
    <p:sldLayoutId id="2147484806" r:id="rId66"/>
    <p:sldLayoutId id="2147484807" r:id="rId67"/>
    <p:sldLayoutId id="2147484808" r:id="rId68"/>
    <p:sldLayoutId id="2147484809" r:id="rId69"/>
    <p:sldLayoutId id="2147484810" r:id="rId70"/>
    <p:sldLayoutId id="2147484811" r:id="rId71"/>
    <p:sldLayoutId id="2147484812" r:id="rId72"/>
    <p:sldLayoutId id="2147484813" r:id="rId73"/>
    <p:sldLayoutId id="2147484814" r:id="rId74"/>
    <p:sldLayoutId id="2147484815" r:id="rId75"/>
    <p:sldLayoutId id="2147484816" r:id="rId76"/>
    <p:sldLayoutId id="2147484817" r:id="rId77"/>
    <p:sldLayoutId id="2147484818" r:id="rId78"/>
    <p:sldLayoutId id="2147484819" r:id="rId79"/>
    <p:sldLayoutId id="2147484820" r:id="rId80"/>
    <p:sldLayoutId id="2147484821" r:id="rId81"/>
    <p:sldLayoutId id="2147484822" r:id="rId82"/>
    <p:sldLayoutId id="2147484823" r:id="rId83"/>
    <p:sldLayoutId id="2147484824" r:id="rId84"/>
    <p:sldLayoutId id="2147484825" r:id="rId85"/>
    <p:sldLayoutId id="2147484826" r:id="rId86"/>
    <p:sldLayoutId id="2147484827" r:id="rId87"/>
    <p:sldLayoutId id="2147484828" r:id="rId88"/>
    <p:sldLayoutId id="2147484829" r:id="rId89"/>
    <p:sldLayoutId id="2147484830" r:id="rId90"/>
    <p:sldLayoutId id="2147484831" r:id="rId91"/>
    <p:sldLayoutId id="2147484832" r:id="rId92"/>
    <p:sldLayoutId id="2147484833" r:id="rId93"/>
    <p:sldLayoutId id="2147484834" r:id="rId94"/>
    <p:sldLayoutId id="2147484835" r:id="rId95"/>
    <p:sldLayoutId id="2147484836" r:id="rId96"/>
    <p:sldLayoutId id="2147484837" r:id="rId97"/>
    <p:sldLayoutId id="2147484838" r:id="rId98"/>
    <p:sldLayoutId id="2147484839" r:id="rId99"/>
    <p:sldLayoutId id="2147484840" r:id="rId100"/>
    <p:sldLayoutId id="2147484841" r:id="rId101"/>
    <p:sldLayoutId id="2147484842" r:id="rId102"/>
    <p:sldLayoutId id="2147484843" r:id="rId103"/>
    <p:sldLayoutId id="2147484844" r:id="rId104"/>
    <p:sldLayoutId id="2147484845" r:id="rId105"/>
    <p:sldLayoutId id="2147484846" r:id="rId106"/>
    <p:sldLayoutId id="2147484847" r:id="rId107"/>
    <p:sldLayoutId id="2147484848" r:id="rId108"/>
    <p:sldLayoutId id="2147484849" r:id="rId109"/>
    <p:sldLayoutId id="2147484850" r:id="rId110"/>
    <p:sldLayoutId id="2147484851" r:id="rId111"/>
    <p:sldLayoutId id="2147484852" r:id="rId112"/>
    <p:sldLayoutId id="2147484853" r:id="rId113"/>
    <p:sldLayoutId id="2147484854" r:id="rId114"/>
    <p:sldLayoutId id="2147484855" r:id="rId115"/>
    <p:sldLayoutId id="2147484856" r:id="rId116"/>
    <p:sldLayoutId id="2147484857" r:id="rId117"/>
    <p:sldLayoutId id="2147484858" r:id="rId118"/>
    <p:sldLayoutId id="2147484859" r:id="rId119"/>
    <p:sldLayoutId id="2147484860" r:id="rId120"/>
    <p:sldLayoutId id="2147484861" r:id="rId1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baseline="0">
          <a:solidFill>
            <a:schemeClr val="tx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00857C"/>
        </a:buClr>
        <a:buFont typeface="Arial" panose="020B0604020202020204" pitchFamily="34" charset="0"/>
        <a:buChar char="​"/>
        <a:defRPr lang="en-US" sz="1200" kern="1200">
          <a:solidFill>
            <a:srgbClr val="0C2340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200" kern="1200">
          <a:solidFill>
            <a:srgbClr val="0C2340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1"/>
        </a:buClr>
        <a:buFont typeface="Trebuchet MS" panose="020B0603020202020204" pitchFamily="34" charset="0"/>
        <a:buChar char="–"/>
        <a:defRPr lang="en-US" sz="1200" kern="1200">
          <a:solidFill>
            <a:srgbClr val="0C2340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00857C"/>
        </a:buClr>
        <a:buFont typeface="Arial" panose="020B0604020202020204" pitchFamily="34" charset="0"/>
        <a:buChar char="​"/>
        <a:defRPr lang="en-US" sz="1600" kern="1200">
          <a:solidFill>
            <a:srgbClr val="00857C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00857C"/>
        </a:buClr>
        <a:buFont typeface="Arial" panose="020B0604020202020204" pitchFamily="34" charset="0"/>
        <a:buChar char="​"/>
        <a:defRPr lang="en-US" sz="1600" b="1" kern="1200" smtClean="0">
          <a:solidFill>
            <a:srgbClr val="0C2340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lang="en-US" sz="1600" kern="1200" smtClean="0">
          <a:solidFill>
            <a:srgbClr val="0C2340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00857C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0C2340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00857C"/>
        </a:buClr>
        <a:buFont typeface="Arial" panose="020B0604020202020204" pitchFamily="34" charset="0"/>
        <a:buChar char="​"/>
        <a:defRPr lang="en-US" sz="5400" kern="1200" baseline="0" smtClean="0">
          <a:solidFill>
            <a:srgbClr val="00857C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00857C"/>
        </a:buClr>
        <a:buFont typeface="Arial" panose="020B0604020202020204" pitchFamily="34" charset="0"/>
        <a:buChar char="​"/>
        <a:defRPr lang="en-US" sz="2400" kern="1200" baseline="0" dirty="0">
          <a:solidFill>
            <a:srgbClr val="00857C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62.xml"/><Relationship Id="rId1" Type="http://schemas.openxmlformats.org/officeDocument/2006/relationships/tags" Target="../tags/tag270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notesSlide" Target="../notesSlides/notesSlide3.xml"/><Relationship Id="rId7" Type="http://schemas.openxmlformats.org/officeDocument/2006/relationships/diagramData" Target="../diagrams/data1.xml"/><Relationship Id="rId2" Type="http://schemas.openxmlformats.org/officeDocument/2006/relationships/slideLayout" Target="../slideLayouts/slideLayout262.xml"/><Relationship Id="rId1" Type="http://schemas.openxmlformats.org/officeDocument/2006/relationships/tags" Target="../tags/tag271.xml"/><Relationship Id="rId6" Type="http://schemas.openxmlformats.org/officeDocument/2006/relationships/hyperlink" Target="https://www.pngall.com/sewing-needle-png/download/15706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6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2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62.xml"/><Relationship Id="rId1" Type="http://schemas.openxmlformats.org/officeDocument/2006/relationships/tags" Target="../tags/tag2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5.xml"/><Relationship Id="rId4" Type="http://schemas.openxmlformats.org/officeDocument/2006/relationships/image" Target="../media/image6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CF45B-F51F-6557-9918-CAFAFC98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C287B1-2BF0-3271-42AC-F84B17262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" y="5546035"/>
            <a:ext cx="12188952" cy="1311965"/>
          </a:xfrm>
        </p:spPr>
        <p:txBody>
          <a:bodyPr/>
          <a:lstStyle/>
          <a:p>
            <a:r>
              <a:rPr lang="en-US" dirty="0"/>
              <a:t>Data to Support v116 Retail Pharmacy Strategy &amp; Contracting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01883-258B-D893-3614-4EF84B636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78897" y="7496439"/>
            <a:ext cx="1920240" cy="20774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February 2024</a:t>
            </a:r>
          </a:p>
        </p:txBody>
      </p:sp>
    </p:spTree>
    <p:extLst>
      <p:ext uri="{BB962C8B-B14F-4D97-AF65-F5344CB8AC3E}">
        <p14:creationId xmlns:p14="http://schemas.microsoft.com/office/powerpoint/2010/main" val="168940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32B8-97C5-046C-B893-8D3E54CC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Prevnar 20 Demand by Store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A9999-9AD1-AB54-C542-61E4385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92185-1592-45D4-8F3A-09946951B9E4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6BD4C-D22C-5596-6D60-0FDEB0CD91B8}"/>
              </a:ext>
            </a:extLst>
          </p:cNvPr>
          <p:cNvSpPr txBox="1"/>
          <p:nvPr/>
        </p:nvSpPr>
        <p:spPr>
          <a:xfrm>
            <a:off x="401626" y="1421532"/>
            <a:ext cx="7289800" cy="424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Prevnar 20 claims for claims with NPI matched to Outlet Universe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7864BB-5852-274B-AD5C-900564A9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537479"/>
              </p:ext>
            </p:extLst>
          </p:nvPr>
        </p:nvGraphicFramePr>
        <p:xfrm>
          <a:off x="1039074" y="2086208"/>
          <a:ext cx="10018786" cy="3559681"/>
        </p:xfrm>
        <a:graphic>
          <a:graphicData uri="http://schemas.openxmlformats.org/drawingml/2006/table">
            <a:tbl>
              <a:tblPr/>
              <a:tblGrid>
                <a:gridCol w="688710">
                  <a:extLst>
                    <a:ext uri="{9D8B030D-6E8A-4147-A177-3AD203B41FA5}">
                      <a16:colId xmlns:a16="http://schemas.microsoft.com/office/drawing/2014/main" val="955300124"/>
                    </a:ext>
                  </a:extLst>
                </a:gridCol>
                <a:gridCol w="3079705">
                  <a:extLst>
                    <a:ext uri="{9D8B030D-6E8A-4147-A177-3AD203B41FA5}">
                      <a16:colId xmlns:a16="http://schemas.microsoft.com/office/drawing/2014/main" val="2426255501"/>
                    </a:ext>
                  </a:extLst>
                </a:gridCol>
                <a:gridCol w="1390415">
                  <a:extLst>
                    <a:ext uri="{9D8B030D-6E8A-4147-A177-3AD203B41FA5}">
                      <a16:colId xmlns:a16="http://schemas.microsoft.com/office/drawing/2014/main" val="1597672081"/>
                    </a:ext>
                  </a:extLst>
                </a:gridCol>
                <a:gridCol w="857639">
                  <a:extLst>
                    <a:ext uri="{9D8B030D-6E8A-4147-A177-3AD203B41FA5}">
                      <a16:colId xmlns:a16="http://schemas.microsoft.com/office/drawing/2014/main" val="3730819280"/>
                    </a:ext>
                  </a:extLst>
                </a:gridCol>
                <a:gridCol w="1182503">
                  <a:extLst>
                    <a:ext uri="{9D8B030D-6E8A-4147-A177-3AD203B41FA5}">
                      <a16:colId xmlns:a16="http://schemas.microsoft.com/office/drawing/2014/main" val="496008496"/>
                    </a:ext>
                  </a:extLst>
                </a:gridCol>
                <a:gridCol w="1247475">
                  <a:extLst>
                    <a:ext uri="{9D8B030D-6E8A-4147-A177-3AD203B41FA5}">
                      <a16:colId xmlns:a16="http://schemas.microsoft.com/office/drawing/2014/main" val="3881975340"/>
                    </a:ext>
                  </a:extLst>
                </a:gridCol>
                <a:gridCol w="792667">
                  <a:extLst>
                    <a:ext uri="{9D8B030D-6E8A-4147-A177-3AD203B41FA5}">
                      <a16:colId xmlns:a16="http://schemas.microsoft.com/office/drawing/2014/main" val="1299293037"/>
                    </a:ext>
                  </a:extLst>
                </a:gridCol>
                <a:gridCol w="779672">
                  <a:extLst>
                    <a:ext uri="{9D8B030D-6E8A-4147-A177-3AD203B41FA5}">
                      <a16:colId xmlns:a16="http://schemas.microsoft.com/office/drawing/2014/main" val="1095332932"/>
                    </a:ext>
                  </a:extLst>
                </a:gridCol>
              </a:tblGrid>
              <a:tr h="48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Sub Cat </a:t>
                      </a:r>
                      <a:b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Sub Cat Description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Class of Trade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Pharmacy Count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 Claims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022 Claims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YTD Sept</a:t>
                      </a:r>
                      <a:b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2023 Claims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Claims</a:t>
                      </a:r>
                      <a:b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YTD Sept 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054575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Miscellaneous retail store with pharmacy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600379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 merchandise/discount store with pharmacy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 Merchandiser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7,199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317,749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258,620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482817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Foodstore/convenience store with pharmacy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Foodstore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682236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Supermarket with pharmacy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Foodstore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284,044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287,671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868145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 pharmacy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60,007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63,709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645349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Chain pharmacy with 11 or more stores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869,730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929,805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817221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Chain pharmacy with 4-10 stores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17229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 Pharmacy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238162"/>
                  </a:ext>
                </a:extLst>
              </a:tr>
              <a:tr h="3629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43,271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1,533,772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1,541,948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269273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Chains &amp; Mass Merch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27,086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1,189,409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1,190,239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119848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Independents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60,065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63,760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019255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Foodstore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284,123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287,754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970144"/>
                  </a:ext>
                </a:extLst>
              </a:tr>
              <a:tr h="195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Misc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550232"/>
                  </a:ext>
                </a:extLst>
              </a:tr>
              <a:tr h="3629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43,270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1,533,772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1,541,948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61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74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C286B6F-247D-4497-DA7C-6206377E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Top 15 US Pharmacies – Prevnar 20 Claims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DBAE84-12A5-8475-4004-EA1E55F1A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2779714"/>
            <a:ext cx="2754000" cy="208999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CVS Health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Walgreens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Walmart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Albertsons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Rite Aid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Kroger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4A470-FC9D-7535-1C39-7FB2538A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ACEA6A-6BFF-C3FE-88B9-0936C196BB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/>
              <a:t>Big 6 Pharmacies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E97D63C-9A2B-9E38-6532-736196C66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88686"/>
              </p:ext>
            </p:extLst>
          </p:nvPr>
        </p:nvGraphicFramePr>
        <p:xfrm>
          <a:off x="3721395" y="1585397"/>
          <a:ext cx="7614428" cy="4178262"/>
        </p:xfrm>
        <a:graphic>
          <a:graphicData uri="http://schemas.openxmlformats.org/drawingml/2006/table">
            <a:tbl>
              <a:tblPr/>
              <a:tblGrid>
                <a:gridCol w="452902">
                  <a:extLst>
                    <a:ext uri="{9D8B030D-6E8A-4147-A177-3AD203B41FA5}">
                      <a16:colId xmlns:a16="http://schemas.microsoft.com/office/drawing/2014/main" val="767724829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1875548240"/>
                    </a:ext>
                  </a:extLst>
                </a:gridCol>
                <a:gridCol w="839757">
                  <a:extLst>
                    <a:ext uri="{9D8B030D-6E8A-4147-A177-3AD203B41FA5}">
                      <a16:colId xmlns:a16="http://schemas.microsoft.com/office/drawing/2014/main" val="3263999957"/>
                    </a:ext>
                  </a:extLst>
                </a:gridCol>
                <a:gridCol w="811451">
                  <a:extLst>
                    <a:ext uri="{9D8B030D-6E8A-4147-A177-3AD203B41FA5}">
                      <a16:colId xmlns:a16="http://schemas.microsoft.com/office/drawing/2014/main" val="199598628"/>
                    </a:ext>
                  </a:extLst>
                </a:gridCol>
                <a:gridCol w="811451">
                  <a:extLst>
                    <a:ext uri="{9D8B030D-6E8A-4147-A177-3AD203B41FA5}">
                      <a16:colId xmlns:a16="http://schemas.microsoft.com/office/drawing/2014/main" val="2186688390"/>
                    </a:ext>
                  </a:extLst>
                </a:gridCol>
                <a:gridCol w="1085080">
                  <a:extLst>
                    <a:ext uri="{9D8B030D-6E8A-4147-A177-3AD203B41FA5}">
                      <a16:colId xmlns:a16="http://schemas.microsoft.com/office/drawing/2014/main" val="2371009878"/>
                    </a:ext>
                  </a:extLst>
                </a:gridCol>
                <a:gridCol w="811451">
                  <a:extLst>
                    <a:ext uri="{9D8B030D-6E8A-4147-A177-3AD203B41FA5}">
                      <a16:colId xmlns:a16="http://schemas.microsoft.com/office/drawing/2014/main" val="1473837652"/>
                    </a:ext>
                  </a:extLst>
                </a:gridCol>
                <a:gridCol w="707661">
                  <a:extLst>
                    <a:ext uri="{9D8B030D-6E8A-4147-A177-3AD203B41FA5}">
                      <a16:colId xmlns:a16="http://schemas.microsoft.com/office/drawing/2014/main" val="4210892487"/>
                    </a:ext>
                  </a:extLst>
                </a:gridCol>
              </a:tblGrid>
              <a:tr h="379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Corporate Parent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Pharmacies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 Claims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 Claims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 YTD 2023 Claims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Claims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Total Claims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838723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Corp Parent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5,902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77,464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64,157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141,806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838852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CVS HEALTH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663,761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764,457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1,428,283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765389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WALMART STORES INC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247,013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172,886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419,900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501653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WALGREENS COMPANY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155,023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129,412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284,437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096283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ALBERTSONS COMPANIES INC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94,119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90,088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184,227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818097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RITE AID CORPORATION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1,931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85,754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93,981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179,743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409877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PUBLIX SUPER MARKETS INC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1,264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52,559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83,694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136,254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412351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KROGER COMPANY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63,651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51,999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115,650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25794"/>
                  </a:ext>
                </a:extLst>
              </a:tr>
              <a:tr h="3617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AMERISOURCEBERGEN CORPORATION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1,244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12,224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13,468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25,756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443070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MEIJER COMPANIES LTD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13,283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11,446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24,729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577369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MCKESSON CORP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12,031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11,369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23,444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141117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AHOLD DELHAIZE USA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9,325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843861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GIANT EAGLE MARKET INC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5,537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4,999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10,536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878141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WEGMANS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055943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 VEE INC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66327"/>
                  </a:ext>
                </a:extLst>
              </a:tr>
              <a:tr h="214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COSTCO WHOLESALE CORP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3,365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583858"/>
                  </a:ext>
                </a:extLst>
              </a:tr>
              <a:tr h="221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43,271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1,533,772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1,541,948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3,076,136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119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28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165F-72CA-E559-5999-231077AF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03565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. Slide Title">
            <a:extLst>
              <a:ext uri="{FF2B5EF4-FFF2-40B4-BE49-F238E27FC236}">
                <a16:creationId xmlns:a16="http://schemas.microsoft.com/office/drawing/2014/main" id="{097B9DE9-D6FC-A142-E3D1-FC420388DF2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01626" y="482467"/>
            <a:ext cx="11388748" cy="42473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Challenge: IQVIA does not report Retail Pharmacy Activity at Store Level</a:t>
            </a:r>
            <a:endParaRPr lang="en-US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C887497-42DB-89F8-E2C2-091A1347FE9C}"/>
              </a:ext>
            </a:extLst>
          </p:cNvPr>
          <p:cNvSpPr txBox="1">
            <a:spLocks/>
          </p:cNvSpPr>
          <p:nvPr/>
        </p:nvSpPr>
        <p:spPr>
          <a:xfrm>
            <a:off x="11584747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9EA7B3"/>
                </a:solidFill>
                <a:effectLst/>
                <a:uLnTx/>
                <a:uFillTx/>
                <a:latin typeface="Invention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CC380D-5F44-41E8-971E-CDD19ED6F8E3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D68F-80A2-304F-3FC0-2F08A880C2D5}"/>
              </a:ext>
            </a:extLst>
          </p:cNvPr>
          <p:cNvSpPr txBox="1"/>
          <p:nvPr/>
        </p:nvSpPr>
        <p:spPr>
          <a:xfrm>
            <a:off x="401626" y="1421532"/>
            <a:ext cx="7289800" cy="424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Our primary Rx , claims and sales data supplier in the US, IQVIA, does not provide visibility to pharmacy level</a:t>
            </a:r>
          </a:p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activity due to confidentiality agreements with Rx suppliers.</a:t>
            </a:r>
          </a:p>
        </p:txBody>
      </p:sp>
      <p:pic>
        <p:nvPicPr>
          <p:cNvPr id="9" name="Picture 8" descr="Rx-icon.png">
            <a:extLst>
              <a:ext uri="{FF2B5EF4-FFF2-40B4-BE49-F238E27FC236}">
                <a16:creationId xmlns:a16="http://schemas.microsoft.com/office/drawing/2014/main" id="{8C19F242-FB38-62ED-F875-A58079568A8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3174" y="2240079"/>
            <a:ext cx="1089860" cy="1089860"/>
          </a:xfrm>
          <a:prstGeom prst="rect">
            <a:avLst/>
          </a:prstGeom>
        </p:spPr>
      </p:pic>
      <p:sp>
        <p:nvSpPr>
          <p:cNvPr id="10" name="Rectangle 597">
            <a:extLst>
              <a:ext uri="{FF2B5EF4-FFF2-40B4-BE49-F238E27FC236}">
                <a16:creationId xmlns:a16="http://schemas.microsoft.com/office/drawing/2014/main" id="{84E76509-15E6-AF2C-0D9C-8D56413DB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449" y="3299663"/>
            <a:ext cx="2253309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/>
          <a:p>
            <a:pPr algn="ctr" defTabSz="822325">
              <a:defRPr/>
            </a:pPr>
            <a:r>
              <a:rPr lang="en-US" sz="1400" b="1" dirty="0"/>
              <a:t>Retail, LTC &amp; Mail Order </a:t>
            </a:r>
          </a:p>
          <a:p>
            <a:pPr algn="ctr" defTabSz="822325">
              <a:defRPr/>
            </a:pPr>
            <a:r>
              <a:rPr lang="en-US" sz="1400" b="1" dirty="0"/>
              <a:t>Pharmacies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353CE4-DADF-7CE1-B28A-225D74DAB349}"/>
              </a:ext>
            </a:extLst>
          </p:cNvPr>
          <p:cNvCxnSpPr/>
          <p:nvPr/>
        </p:nvCxnSpPr>
        <p:spPr>
          <a:xfrm>
            <a:off x="908050" y="4066513"/>
            <a:ext cx="103759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256BB6-79DA-4C97-A5C8-C148ED990E65}"/>
              </a:ext>
            </a:extLst>
          </p:cNvPr>
          <p:cNvSpPr txBox="1"/>
          <p:nvPr/>
        </p:nvSpPr>
        <p:spPr bwMode="gray">
          <a:xfrm>
            <a:off x="4753809" y="4420923"/>
            <a:ext cx="7060369" cy="11424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algn="just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C2340"/>
                </a:solidFill>
                <a:effectLst/>
                <a:ea typeface="Times New Roman" panose="02020603050405020304" pitchFamily="18" charset="0"/>
              </a:rPr>
              <a:t>Retail Pharmacies</a:t>
            </a:r>
            <a:r>
              <a:rPr lang="en-US" sz="1800" dirty="0">
                <a:solidFill>
                  <a:srgbClr val="0C2340"/>
                </a:solidFill>
                <a:effectLst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C2340"/>
                </a:solidFill>
                <a:effectLst/>
                <a:ea typeface="Times New Roman" panose="02020603050405020304" pitchFamily="18" charset="0"/>
              </a:rPr>
              <a:t>Xponent</a:t>
            </a:r>
            <a:r>
              <a:rPr lang="en-US" sz="1800" dirty="0">
                <a:solidFill>
                  <a:srgbClr val="0C2340"/>
                </a:solidFill>
                <a:effectLst/>
                <a:ea typeface="Times New Roman" panose="02020603050405020304" pitchFamily="18" charset="0"/>
              </a:rPr>
              <a:t> product volume reported at HCP, plan or geography level.  </a:t>
            </a:r>
            <a:r>
              <a:rPr lang="en-US" sz="1800" dirty="0" err="1">
                <a:solidFill>
                  <a:srgbClr val="0C2340"/>
                </a:solidFill>
                <a:effectLst/>
                <a:ea typeface="Times New Roman" panose="02020603050405020304" pitchFamily="18" charset="0"/>
              </a:rPr>
              <a:t>eLAAD</a:t>
            </a:r>
            <a:r>
              <a:rPr lang="en-US" sz="1800" dirty="0">
                <a:solidFill>
                  <a:srgbClr val="0C2340"/>
                </a:solidFill>
                <a:effectLst/>
                <a:ea typeface="Times New Roman" panose="02020603050405020304" pitchFamily="18" charset="0"/>
              </a:rPr>
              <a:t> product volume reported at patient level.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8DC54-2550-3200-4271-B9DEFC2BF6BC}"/>
              </a:ext>
            </a:extLst>
          </p:cNvPr>
          <p:cNvSpPr txBox="1"/>
          <p:nvPr/>
        </p:nvSpPr>
        <p:spPr>
          <a:xfrm>
            <a:off x="908050" y="4661667"/>
            <a:ext cx="914400" cy="4247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C6306-DD06-727A-90B4-0309BF3B595B}"/>
              </a:ext>
            </a:extLst>
          </p:cNvPr>
          <p:cNvSpPr txBox="1"/>
          <p:nvPr/>
        </p:nvSpPr>
        <p:spPr>
          <a:xfrm>
            <a:off x="908050" y="2829234"/>
            <a:ext cx="914400" cy="4247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Supply</a:t>
            </a:r>
          </a:p>
        </p:txBody>
      </p:sp>
      <p:pic>
        <p:nvPicPr>
          <p:cNvPr id="18" name="Picture 17" descr="Rx-icon.png">
            <a:extLst>
              <a:ext uri="{FF2B5EF4-FFF2-40B4-BE49-F238E27FC236}">
                <a16:creationId xmlns:a16="http://schemas.microsoft.com/office/drawing/2014/main" id="{EFC3962A-2287-0638-6024-ADE75ECB72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3174" y="4240601"/>
            <a:ext cx="1089860" cy="1089860"/>
          </a:xfrm>
          <a:prstGeom prst="rect">
            <a:avLst/>
          </a:prstGeom>
        </p:spPr>
      </p:pic>
      <p:sp>
        <p:nvSpPr>
          <p:cNvPr id="19" name="Rectangle 597">
            <a:extLst>
              <a:ext uri="{FF2B5EF4-FFF2-40B4-BE49-F238E27FC236}">
                <a16:creationId xmlns:a16="http://schemas.microsoft.com/office/drawing/2014/main" id="{A777A9E3-1462-7015-7B0F-641A380C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449" y="5179346"/>
            <a:ext cx="2253309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/>
          <a:p>
            <a:pPr algn="ctr" defTabSz="822325">
              <a:defRPr/>
            </a:pPr>
            <a:r>
              <a:rPr lang="en-US" sz="1400" b="1" dirty="0"/>
              <a:t>Retail, LTC &amp; Mail Order </a:t>
            </a:r>
          </a:p>
          <a:p>
            <a:pPr algn="ctr" defTabSz="822325">
              <a:defRPr/>
            </a:pPr>
            <a:r>
              <a:rPr lang="en-US" sz="1400" b="1" dirty="0"/>
              <a:t>Pharmacies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3EB0A7-7502-22ED-7265-7950283D09F9}"/>
              </a:ext>
            </a:extLst>
          </p:cNvPr>
          <p:cNvSpPr txBox="1"/>
          <p:nvPr/>
        </p:nvSpPr>
        <p:spPr bwMode="gray">
          <a:xfrm>
            <a:off x="4753809" y="2539041"/>
            <a:ext cx="7060369" cy="8789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algn="just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C23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Retail Pharmacies</a:t>
            </a:r>
            <a:r>
              <a:rPr lang="en-US" sz="2000" dirty="0">
                <a:solidFill>
                  <a:srgbClr val="0C23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DDD product volume reported at zip code level.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86E90CB-3D52-549D-AE6E-0A21FC71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45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x-icon.png">
            <a:extLst>
              <a:ext uri="{FF2B5EF4-FFF2-40B4-BE49-F238E27FC236}">
                <a16:creationId xmlns:a16="http://schemas.microsoft.com/office/drawing/2014/main" id="{8C19F242-FB38-62ED-F875-A58079568A8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071" y="3064876"/>
            <a:ext cx="1089860" cy="1089860"/>
          </a:xfrm>
          <a:prstGeom prst="rect">
            <a:avLst/>
          </a:prstGeom>
        </p:spPr>
      </p:pic>
      <p:sp>
        <p:nvSpPr>
          <p:cNvPr id="5" name="2. Slide Title">
            <a:extLst>
              <a:ext uri="{FF2B5EF4-FFF2-40B4-BE49-F238E27FC236}">
                <a16:creationId xmlns:a16="http://schemas.microsoft.com/office/drawing/2014/main" id="{097B9DE9-D6FC-A142-E3D1-FC420388DF2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10285" y="474490"/>
            <a:ext cx="11811000" cy="42473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Solve: Triangulate Supply/Demand/Reference Datasets to segment Retail Store Activity</a:t>
            </a:r>
            <a:endParaRPr lang="en-US" sz="24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C887497-42DB-89F8-E2C2-091A1347FE9C}"/>
              </a:ext>
            </a:extLst>
          </p:cNvPr>
          <p:cNvSpPr txBox="1">
            <a:spLocks/>
          </p:cNvSpPr>
          <p:nvPr/>
        </p:nvSpPr>
        <p:spPr>
          <a:xfrm>
            <a:off x="11584747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9EA7B3"/>
                </a:solidFill>
                <a:effectLst/>
                <a:uLnTx/>
                <a:uFillTx/>
                <a:latin typeface="Invention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CC380D-5F44-41E8-971E-CDD19ED6F8E3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0" name="Rectangle 597">
            <a:extLst>
              <a:ext uri="{FF2B5EF4-FFF2-40B4-BE49-F238E27FC236}">
                <a16:creationId xmlns:a16="http://schemas.microsoft.com/office/drawing/2014/main" id="{84E76509-15E6-AF2C-0D9C-8D56413DB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8883" y="4369102"/>
            <a:ext cx="2768387" cy="2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/>
          <a:p>
            <a:pPr algn="ctr" defTabSz="822325">
              <a:defRPr/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Komodo Health Rx Claims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8DC54-2550-3200-4271-B9DEFC2BF6BC}"/>
              </a:ext>
            </a:extLst>
          </p:cNvPr>
          <p:cNvSpPr txBox="1"/>
          <p:nvPr/>
        </p:nvSpPr>
        <p:spPr>
          <a:xfrm>
            <a:off x="9168025" y="2734760"/>
            <a:ext cx="914400" cy="4247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Demand</a:t>
            </a:r>
          </a:p>
        </p:txBody>
      </p:sp>
      <p:pic>
        <p:nvPicPr>
          <p:cNvPr id="18" name="Picture 17" descr="Rx-icon.png">
            <a:extLst>
              <a:ext uri="{FF2B5EF4-FFF2-40B4-BE49-F238E27FC236}">
                <a16:creationId xmlns:a16="http://schemas.microsoft.com/office/drawing/2014/main" id="{EFC3962A-2287-0638-6024-ADE75ECB72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1940" y="3064876"/>
            <a:ext cx="1089860" cy="1089860"/>
          </a:xfrm>
          <a:prstGeom prst="rect">
            <a:avLst/>
          </a:prstGeom>
        </p:spPr>
      </p:pic>
      <p:sp>
        <p:nvSpPr>
          <p:cNvPr id="19" name="Rectangle 597">
            <a:extLst>
              <a:ext uri="{FF2B5EF4-FFF2-40B4-BE49-F238E27FC236}">
                <a16:creationId xmlns:a16="http://schemas.microsoft.com/office/drawing/2014/main" id="{A777A9E3-1462-7015-7B0F-641A380C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859" y="4242723"/>
            <a:ext cx="1720023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550" tIns="41275" rIns="82550" bIns="41275">
            <a:spAutoFit/>
          </a:bodyPr>
          <a:lstStyle/>
          <a:p>
            <a:pPr algn="ctr" defTabSz="822325">
              <a:defRPr/>
            </a:pP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Integrichain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algn="ctr" defTabSz="822325">
              <a:defRPr/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Retail Pharmacies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091A7-213A-32B8-4527-BC2BC93ADFCE}"/>
              </a:ext>
            </a:extLst>
          </p:cNvPr>
          <p:cNvSpPr txBox="1"/>
          <p:nvPr/>
        </p:nvSpPr>
        <p:spPr>
          <a:xfrm>
            <a:off x="1918870" y="2734760"/>
            <a:ext cx="914400" cy="4247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Supply</a:t>
            </a:r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B53536D-FBC7-DA56-0199-DEE8402E2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55557" y="3064876"/>
            <a:ext cx="760413" cy="772211"/>
          </a:xfrm>
          <a:prstGeom prst="rect">
            <a:avLst/>
          </a:prstGeom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DC7421-D2A4-0C7D-65BF-4A47DC83C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869446" y="3066563"/>
            <a:ext cx="760413" cy="77221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BCE437-DBE9-7700-694C-242F8DA40D20}"/>
              </a:ext>
            </a:extLst>
          </p:cNvPr>
          <p:cNvCxnSpPr>
            <a:cxnSpLocks/>
          </p:cNvCxnSpPr>
          <p:nvPr/>
        </p:nvCxnSpPr>
        <p:spPr>
          <a:xfrm>
            <a:off x="2833270" y="3439990"/>
            <a:ext cx="1599030" cy="10991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B77187-D0C7-D633-0EC5-29C3C7C75871}"/>
              </a:ext>
            </a:extLst>
          </p:cNvPr>
          <p:cNvCxnSpPr>
            <a:cxnSpLocks/>
          </p:cNvCxnSpPr>
          <p:nvPr/>
        </p:nvCxnSpPr>
        <p:spPr>
          <a:xfrm flipV="1">
            <a:off x="7493000" y="3429000"/>
            <a:ext cx="1742292" cy="21981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44AAFD60-2F76-52A9-D82B-09C391637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654470"/>
              </p:ext>
            </p:extLst>
          </p:nvPr>
        </p:nvGraphicFramePr>
        <p:xfrm>
          <a:off x="4254500" y="2070404"/>
          <a:ext cx="3698092" cy="3009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E27FDB6F-9AC4-8657-68ED-952B3F930B12}"/>
              </a:ext>
            </a:extLst>
          </p:cNvPr>
          <p:cNvSpPr txBox="1"/>
          <p:nvPr/>
        </p:nvSpPr>
        <p:spPr>
          <a:xfrm>
            <a:off x="5658585" y="3335987"/>
            <a:ext cx="914400" cy="9224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IQVIA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OneKey</a:t>
            </a:r>
            <a:endParaRPr lang="en-US" sz="12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Organization</a:t>
            </a:r>
          </a:p>
          <a:p>
            <a:pPr algn="ctr"/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</a:p>
          <a:p>
            <a:pPr algn="ctr"/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pPr algn="l"/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C3060A-0C4B-9A4B-0FE2-E76FD6420E98}"/>
              </a:ext>
            </a:extLst>
          </p:cNvPr>
          <p:cNvSpPr txBox="1"/>
          <p:nvPr/>
        </p:nvSpPr>
        <p:spPr>
          <a:xfrm>
            <a:off x="3035063" y="5754720"/>
            <a:ext cx="6375874" cy="6428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Key Reference Data provides single source to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 pharmacy type &amp; parent-child relationship across disparate sources  </a:t>
            </a:r>
          </a:p>
        </p:txBody>
      </p:sp>
      <p:sp>
        <p:nvSpPr>
          <p:cNvPr id="49" name="Arrow: Up 48">
            <a:extLst>
              <a:ext uri="{FF2B5EF4-FFF2-40B4-BE49-F238E27FC236}">
                <a16:creationId xmlns:a16="http://schemas.microsoft.com/office/drawing/2014/main" id="{AD8201E4-C67C-1F4A-1552-667B0FE9E7A4}"/>
              </a:ext>
            </a:extLst>
          </p:cNvPr>
          <p:cNvSpPr/>
          <p:nvPr/>
        </p:nvSpPr>
        <p:spPr>
          <a:xfrm>
            <a:off x="5957035" y="5079999"/>
            <a:ext cx="265965" cy="642877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D841B1D4-84EC-A882-CB1B-B542A343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48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. Slide Title">
            <a:extLst>
              <a:ext uri="{FF2B5EF4-FFF2-40B4-BE49-F238E27FC236}">
                <a16:creationId xmlns:a16="http://schemas.microsoft.com/office/drawing/2014/main" id="{097B9DE9-D6FC-A142-E3D1-FC420388DF2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69728" y="514242"/>
            <a:ext cx="10274594" cy="42473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IQVIA One Key Retail Pharmacy Master List</a:t>
            </a:r>
            <a:endParaRPr lang="en-US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C887497-42DB-89F8-E2C2-091A1347FE9C}"/>
              </a:ext>
            </a:extLst>
          </p:cNvPr>
          <p:cNvSpPr txBox="1">
            <a:spLocks/>
          </p:cNvSpPr>
          <p:nvPr/>
        </p:nvSpPr>
        <p:spPr>
          <a:xfrm>
            <a:off x="11584747" y="6480175"/>
            <a:ext cx="229431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9EA7B3"/>
                </a:solidFill>
                <a:effectLst/>
                <a:uLnTx/>
                <a:uFillTx/>
                <a:latin typeface="Invention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CC380D-5F44-41E8-971E-CDD19ED6F8E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88A66-03F0-75BC-DAC5-993CB8B2A45A}"/>
              </a:ext>
            </a:extLst>
          </p:cNvPr>
          <p:cNvSpPr txBox="1"/>
          <p:nvPr/>
        </p:nvSpPr>
        <p:spPr>
          <a:xfrm>
            <a:off x="558800" y="1514480"/>
            <a:ext cx="7289800" cy="424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OneKey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Retail Pharmacy Master List is comprised of active accounts in Retail Subcategories </a:t>
            </a: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B3FDB81F-1970-8DA1-1281-BBF7D11BC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989305"/>
              </p:ext>
            </p:extLst>
          </p:nvPr>
        </p:nvGraphicFramePr>
        <p:xfrm>
          <a:off x="627080" y="2332794"/>
          <a:ext cx="3024754" cy="3517794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024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1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DDD Sales captured for over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~63k retail </a:t>
                      </a: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outlets *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9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Retail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1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Independent pharmacy </a:t>
                      </a:r>
                      <a:b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23.3k outlets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1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Chain pharmacy </a:t>
                      </a:r>
                      <a:b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21.0k outlets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1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Mass merchandiser</a:t>
                      </a:r>
                      <a:b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8.5k outlets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1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Food store </a:t>
                      </a:r>
                      <a:r>
                        <a:rPr kumimoji="0" lang="en-US" sz="1600" u="none" strike="noStrike" kern="1200" cap="none" spc="200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w/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pharmacy</a:t>
                      </a:r>
                      <a:b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10.2k outlets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66F544A-1D7D-F194-648B-95EC3A811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905216"/>
              </p:ext>
            </p:extLst>
          </p:nvPr>
        </p:nvGraphicFramePr>
        <p:xfrm>
          <a:off x="4942446" y="2051991"/>
          <a:ext cx="6622474" cy="4079401"/>
        </p:xfrm>
        <a:graphic>
          <a:graphicData uri="http://schemas.openxmlformats.org/drawingml/2006/table">
            <a:tbl>
              <a:tblPr/>
              <a:tblGrid>
                <a:gridCol w="590853">
                  <a:extLst>
                    <a:ext uri="{9D8B030D-6E8A-4147-A177-3AD203B41FA5}">
                      <a16:colId xmlns:a16="http://schemas.microsoft.com/office/drawing/2014/main" val="3121179101"/>
                    </a:ext>
                  </a:extLst>
                </a:gridCol>
                <a:gridCol w="2745003">
                  <a:extLst>
                    <a:ext uri="{9D8B030D-6E8A-4147-A177-3AD203B41FA5}">
                      <a16:colId xmlns:a16="http://schemas.microsoft.com/office/drawing/2014/main" val="438206415"/>
                    </a:ext>
                  </a:extLst>
                </a:gridCol>
                <a:gridCol w="1661773">
                  <a:extLst>
                    <a:ext uri="{9D8B030D-6E8A-4147-A177-3AD203B41FA5}">
                      <a16:colId xmlns:a16="http://schemas.microsoft.com/office/drawing/2014/main" val="2449527131"/>
                    </a:ext>
                  </a:extLst>
                </a:gridCol>
                <a:gridCol w="1624845">
                  <a:extLst>
                    <a:ext uri="{9D8B030D-6E8A-4147-A177-3AD203B41FA5}">
                      <a16:colId xmlns:a16="http://schemas.microsoft.com/office/drawing/2014/main" val="53013215"/>
                    </a:ext>
                  </a:extLst>
                </a:gridCol>
              </a:tblGrid>
              <a:tr h="383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SUBCAT CODE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OUTLET DESCRIPTION</a:t>
                      </a:r>
                    </a:p>
                  </a:txBody>
                  <a:tcPr marL="6155" marR="6155" marT="6155" marB="0" anchor="ctr">
                    <a:lnL>
                      <a:noFill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OUTLET EXAMPLE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CLASS OF TRADE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665908"/>
                  </a:ext>
                </a:extLst>
              </a:tr>
              <a:tr h="5412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C1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Miscellaneous retail store with pharmacy</a:t>
                      </a:r>
                    </a:p>
                  </a:txBody>
                  <a:tcPr marL="6155" marR="6155" marT="6155" marB="0" anchor="ctr">
                    <a:lnL>
                      <a:noFill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effectLst/>
                          <a:latin typeface="+mn-lt"/>
                        </a:rPr>
                        <a:t>Charleys</a:t>
                      </a:r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 Pharmacy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INDEPENDENT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236791"/>
                  </a:ext>
                </a:extLst>
              </a:tr>
              <a:tr h="5412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+mn-lt"/>
                        </a:rPr>
                        <a:t>C2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Mass merchandise/discount store with pharmacy</a:t>
                      </a:r>
                    </a:p>
                  </a:txBody>
                  <a:tcPr marL="6155" marR="6155" marT="6155" marB="0" anchor="ctr">
                    <a:lnL>
                      <a:noFill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Bi-Mart 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MASS MERCHANDISER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236827"/>
                  </a:ext>
                </a:extLst>
              </a:tr>
              <a:tr h="5412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+mn-lt"/>
                        </a:rPr>
                        <a:t>C3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effectLst/>
                          <a:latin typeface="+mn-lt"/>
                        </a:rPr>
                        <a:t>Foodstore</a:t>
                      </a:r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/convenience store with pharmacy</a:t>
                      </a:r>
                    </a:p>
                  </a:txBody>
                  <a:tcPr marL="6155" marR="6155" marT="6155" marB="0" anchor="ctr">
                    <a:lnL>
                      <a:noFill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Quick Check 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FOODSTORE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09345"/>
                  </a:ext>
                </a:extLst>
              </a:tr>
              <a:tr h="5412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+mn-lt"/>
                        </a:rPr>
                        <a:t>C4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Supermarket with pharmacy</a:t>
                      </a:r>
                    </a:p>
                  </a:txBody>
                  <a:tcPr marL="6155" marR="6155" marT="6155" marB="0" anchor="ctr">
                    <a:lnL>
                      <a:noFill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Shop Rite -Pharmacy 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FOODSTORE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80876"/>
                  </a:ext>
                </a:extLst>
              </a:tr>
              <a:tr h="4482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+mn-lt"/>
                        </a:rPr>
                        <a:t>P1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Independent pharmacy</a:t>
                      </a:r>
                    </a:p>
                  </a:txBody>
                  <a:tcPr marL="6155" marR="6155" marT="6155" marB="0" anchor="ctr">
                    <a:lnL>
                      <a:noFill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Marks Pharmacy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INDEPENDENT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65069"/>
                  </a:ext>
                </a:extLst>
              </a:tr>
              <a:tr h="5412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+mn-lt"/>
                        </a:rPr>
                        <a:t>P2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Chain pharmacy with 11 or more stores</a:t>
                      </a:r>
                    </a:p>
                  </a:txBody>
                  <a:tcPr marL="6155" marR="6155" marT="6155" marB="0" anchor="ctr">
                    <a:lnL>
                      <a:noFill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CVS 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CHAIN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77563"/>
                  </a:ext>
                </a:extLst>
              </a:tr>
              <a:tr h="5412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+mn-lt"/>
                        </a:rPr>
                        <a:t>P3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Chain pharmacy with 4-10 stores</a:t>
                      </a:r>
                    </a:p>
                  </a:txBody>
                  <a:tcPr marL="6155" marR="6155" marT="6155" marB="0" anchor="ctr">
                    <a:lnL>
                      <a:noFill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effectLst/>
                          <a:latin typeface="+mn-lt"/>
                        </a:rPr>
                        <a:t>Shellys</a:t>
                      </a:r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 Pharmacy 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CHAIN</a:t>
                      </a:r>
                    </a:p>
                  </a:txBody>
                  <a:tcPr marL="6155" marR="6155" marT="6155" marB="0" anchor="ctr">
                    <a:lnL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338000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D2AE8B29-22DA-9245-0BE4-8A56E7C4C32A}"/>
              </a:ext>
            </a:extLst>
          </p:cNvPr>
          <p:cNvSpPr/>
          <p:nvPr/>
        </p:nvSpPr>
        <p:spPr>
          <a:xfrm>
            <a:off x="3924300" y="2501900"/>
            <a:ext cx="685800" cy="3208988"/>
          </a:xfrm>
          <a:prstGeom prst="lef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7B3210-DBBD-E4FA-BAEA-40DD05D09B64}"/>
              </a:ext>
            </a:extLst>
          </p:cNvPr>
          <p:cNvSpPr txBox="1"/>
          <p:nvPr/>
        </p:nvSpPr>
        <p:spPr>
          <a:xfrm>
            <a:off x="627080" y="648017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200" dirty="0"/>
              <a:t>*</a:t>
            </a:r>
            <a:r>
              <a:rPr lang="en-US" sz="1200" i="1" dirty="0"/>
              <a:t>DDD 2022 Coverage Statistics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47A1DDC-386B-3BE5-D331-48AE5332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68A-C844-D618-38C9-EADDACB6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Retail Sales Data Statistics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59E738E-00BA-814F-98EF-5EB8DC6344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370764"/>
              </p:ext>
            </p:extLst>
          </p:nvPr>
        </p:nvGraphicFramePr>
        <p:xfrm>
          <a:off x="447264" y="2197441"/>
          <a:ext cx="3438936" cy="2477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077">
                  <a:extLst>
                    <a:ext uri="{9D8B030D-6E8A-4147-A177-3AD203B41FA5}">
                      <a16:colId xmlns:a16="http://schemas.microsoft.com/office/drawing/2014/main" val="1428710857"/>
                    </a:ext>
                  </a:extLst>
                </a:gridCol>
                <a:gridCol w="1618859">
                  <a:extLst>
                    <a:ext uri="{9D8B030D-6E8A-4147-A177-3AD203B41FA5}">
                      <a16:colId xmlns:a16="http://schemas.microsoft.com/office/drawing/2014/main" val="1766757104"/>
                    </a:ext>
                  </a:extLst>
                </a:gridCol>
              </a:tblGrid>
              <a:tr h="544616">
                <a:tc gridSpan="2"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Retail Outlets with Pharmacy NPI #,  Party ID and DDD subcategory code (i.e., Independent vs chain)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98383"/>
                  </a:ext>
                </a:extLst>
              </a:tr>
              <a:tr h="416146">
                <a:tc>
                  <a:txBody>
                    <a:bodyPr/>
                    <a:lstStyle/>
                    <a:p>
                      <a:r>
                        <a:rPr lang="en-US" sz="1200" dirty="0"/>
                        <a:t>Retail Outlets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~78k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82121661"/>
                  </a:ext>
                </a:extLst>
              </a:tr>
              <a:tr h="416146">
                <a:tc>
                  <a:txBody>
                    <a:bodyPr/>
                    <a:lstStyle/>
                    <a:p>
                      <a:r>
                        <a:rPr lang="en-US" sz="1200" dirty="0"/>
                        <a:t>NPI Fil Rate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95%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38178305"/>
                  </a:ext>
                </a:extLst>
              </a:tr>
              <a:tr h="416146">
                <a:tc>
                  <a:txBody>
                    <a:bodyPr/>
                    <a:lstStyle/>
                    <a:p>
                      <a:r>
                        <a:rPr lang="en-US" sz="1200" dirty="0"/>
                        <a:t>Party ID Fill Rate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959933625"/>
                  </a:ext>
                </a:extLst>
              </a:tr>
              <a:tr h="416146">
                <a:tc>
                  <a:txBody>
                    <a:bodyPr/>
                    <a:lstStyle/>
                    <a:p>
                      <a:r>
                        <a:rPr lang="en-US" sz="1200" dirty="0"/>
                        <a:t>Parent Org Fill Rate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48%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8324204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86778-3858-4AD5-F72C-BAA522F6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FDD2D-9B63-D974-2DAC-56F7B3DA53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7263" y="1479310"/>
            <a:ext cx="3438937" cy="694800"/>
          </a:xfrm>
        </p:spPr>
        <p:txBody>
          <a:bodyPr/>
          <a:lstStyle/>
          <a:p>
            <a:r>
              <a:rPr lang="en-US" sz="1400" b="1" dirty="0" err="1"/>
              <a:t>OneKey</a:t>
            </a:r>
            <a:r>
              <a:rPr lang="en-US" sz="1400" b="1" dirty="0"/>
              <a:t> Reference Data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EA5090-919D-8832-A752-DE85103F3A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23031" y="1466001"/>
            <a:ext cx="3438144" cy="694800"/>
          </a:xfrm>
          <a:solidFill>
            <a:schemeClr val="accent1"/>
          </a:solidFill>
        </p:spPr>
        <p:txBody>
          <a:bodyPr vert="horz" lIns="288000" tIns="0" rIns="288000" bIns="0" rtlCol="0" anchor="ctr">
            <a:noAutofit/>
          </a:bodyPr>
          <a:lstStyle/>
          <a:p>
            <a:r>
              <a:rPr lang="en-US" sz="1400" b="1" dirty="0"/>
              <a:t>DDD  Monthly/Weekly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0F56DC-7F7F-B666-4E51-5315A92EFB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5942" y="1479310"/>
            <a:ext cx="3438144" cy="694800"/>
          </a:xfrm>
          <a:solidFill>
            <a:schemeClr val="accent1"/>
          </a:solidFill>
        </p:spPr>
        <p:txBody>
          <a:bodyPr vert="horz" lIns="288000" tIns="0" rIns="288000" bIns="0" rtlCol="0" anchor="ctr">
            <a:noAutofit/>
          </a:bodyPr>
          <a:lstStyle/>
          <a:p>
            <a:r>
              <a:rPr lang="en-US" sz="1400" b="1" dirty="0"/>
              <a:t>IntegriChain Enhanced Data</a:t>
            </a:r>
          </a:p>
        </p:txBody>
      </p:sp>
      <p:graphicFrame>
        <p:nvGraphicFramePr>
          <p:cNvPr id="15" name="Table 12">
            <a:extLst>
              <a:ext uri="{FF2B5EF4-FFF2-40B4-BE49-F238E27FC236}">
                <a16:creationId xmlns:a16="http://schemas.microsoft.com/office/drawing/2014/main" id="{6FCC75E2-4054-BB12-EFAD-D964026059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0847331"/>
              </p:ext>
            </p:extLst>
          </p:nvPr>
        </p:nvGraphicFramePr>
        <p:xfrm>
          <a:off x="8122237" y="2146882"/>
          <a:ext cx="3438937" cy="2061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735">
                  <a:extLst>
                    <a:ext uri="{9D8B030D-6E8A-4147-A177-3AD203B41FA5}">
                      <a16:colId xmlns:a16="http://schemas.microsoft.com/office/drawing/2014/main" val="1428710857"/>
                    </a:ext>
                  </a:extLst>
                </a:gridCol>
                <a:gridCol w="1577202">
                  <a:extLst>
                    <a:ext uri="{9D8B030D-6E8A-4147-A177-3AD203B41FA5}">
                      <a16:colId xmlns:a16="http://schemas.microsoft.com/office/drawing/2014/main" val="1766757104"/>
                    </a:ext>
                  </a:extLst>
                </a:gridCol>
              </a:tblGrid>
              <a:tr h="828820">
                <a:tc gridSpan="2"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Merck product &amp; competitor sales only available at zip code level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98383"/>
                  </a:ext>
                </a:extLst>
              </a:tr>
              <a:tr h="341745">
                <a:tc>
                  <a:txBody>
                    <a:bodyPr/>
                    <a:lstStyle/>
                    <a:p>
                      <a:r>
                        <a:rPr lang="en-US" sz="1200" dirty="0"/>
                        <a:t>Retail Sell-in Zip Codes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~13k based </a:t>
                      </a:r>
                    </a:p>
                    <a:p>
                      <a:r>
                        <a:rPr lang="en-US" sz="1200" dirty="0"/>
                        <a:t>on P20 sales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82121661"/>
                  </a:ext>
                </a:extLst>
              </a:tr>
              <a:tr h="375007">
                <a:tc>
                  <a:txBody>
                    <a:bodyPr/>
                    <a:lstStyle/>
                    <a:p>
                      <a:r>
                        <a:rPr lang="en-US" sz="1200" dirty="0"/>
                        <a:t>NPI, Party  ID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NA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38178305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r>
                        <a:rPr lang="en-US" sz="1200" dirty="0"/>
                        <a:t>Metrics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Doses, WAC Sales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75367992"/>
                  </a:ext>
                </a:extLst>
              </a:tr>
            </a:tbl>
          </a:graphicData>
        </a:graphic>
      </p:graphicFrame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DF06235F-3246-1FF0-3279-038BBACA1A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3307107"/>
              </p:ext>
            </p:extLst>
          </p:nvPr>
        </p:nvGraphicFramePr>
        <p:xfrm>
          <a:off x="4375149" y="2186235"/>
          <a:ext cx="3438937" cy="2151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474">
                  <a:extLst>
                    <a:ext uri="{9D8B030D-6E8A-4147-A177-3AD203B41FA5}">
                      <a16:colId xmlns:a16="http://schemas.microsoft.com/office/drawing/2014/main" val="1428710857"/>
                    </a:ext>
                  </a:extLst>
                </a:gridCol>
                <a:gridCol w="2189463">
                  <a:extLst>
                    <a:ext uri="{9D8B030D-6E8A-4147-A177-3AD203B41FA5}">
                      <a16:colId xmlns:a16="http://schemas.microsoft.com/office/drawing/2014/main" val="1766757104"/>
                    </a:ext>
                  </a:extLst>
                </a:gridCol>
              </a:tblGrid>
              <a:tr h="854145">
                <a:tc gridSpan="2"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Sale of Merck Vaccines to Retail Outlets; competitor volume aggregated to market; market volume limited to decile ranges 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98383"/>
                  </a:ext>
                </a:extLst>
              </a:tr>
              <a:tr h="419883">
                <a:tc>
                  <a:txBody>
                    <a:bodyPr/>
                    <a:lstStyle/>
                    <a:p>
                      <a:r>
                        <a:rPr lang="en-US" sz="1200" dirty="0"/>
                        <a:t>Retail Outlets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56k+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82121661"/>
                  </a:ext>
                </a:extLst>
              </a:tr>
              <a:tr h="419883">
                <a:tc>
                  <a:txBody>
                    <a:bodyPr/>
                    <a:lstStyle/>
                    <a:p>
                      <a:r>
                        <a:rPr lang="en-US" sz="1200" dirty="0"/>
                        <a:t>NPI Fill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TBD, not relevant as using Party ID to link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38178305"/>
                  </a:ext>
                </a:extLst>
              </a:tr>
              <a:tr h="419883">
                <a:tc>
                  <a:txBody>
                    <a:bodyPr/>
                    <a:lstStyle/>
                    <a:p>
                      <a:r>
                        <a:rPr lang="en-US" sz="1200" dirty="0"/>
                        <a:t>Metrics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Doses, WAC Sales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9185084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551528-82E1-9266-3AAD-91896D9C38F2}"/>
              </a:ext>
            </a:extLst>
          </p:cNvPr>
          <p:cNvSpPr txBox="1"/>
          <p:nvPr/>
        </p:nvSpPr>
        <p:spPr>
          <a:xfrm>
            <a:off x="4375149" y="4585864"/>
            <a:ext cx="3438937" cy="134492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Limitations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Pharmacy NPI and Party ID currently missing but 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will be added With spring USDH sprint; in meantime, 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secured a Ship-to POC ID to Merck Party ID bridge file</a:t>
            </a:r>
          </a:p>
          <a:p>
            <a:pPr algn="ctr"/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Market data limited to deciles with 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addition of rank with spring sprint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2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0C1CD-4AFE-78A4-4679-0048C1A8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377825"/>
            <a:ext cx="9680575" cy="850107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Triangulate Sales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7CE0C-26D4-7750-FB83-B8CDFDFB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t>6</a:t>
            </a:fld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6E201E-3602-8DBA-9DC4-07DC94C437B5}"/>
              </a:ext>
            </a:extLst>
          </p:cNvPr>
          <p:cNvSpPr/>
          <p:nvPr/>
        </p:nvSpPr>
        <p:spPr>
          <a:xfrm>
            <a:off x="656097" y="1429895"/>
            <a:ext cx="3001169" cy="85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C2340"/>
                </a:solidFill>
              </a:rPr>
              <a:t>Extract </a:t>
            </a:r>
            <a:r>
              <a:rPr lang="en-US" sz="1200" dirty="0" err="1">
                <a:solidFill>
                  <a:srgbClr val="0C2340"/>
                </a:solidFill>
              </a:rPr>
              <a:t>OneKey</a:t>
            </a:r>
            <a:r>
              <a:rPr lang="en-US" sz="1200" dirty="0">
                <a:solidFill>
                  <a:srgbClr val="0C2340"/>
                </a:solidFill>
              </a:rPr>
              <a:t> Retail Outlets identified by DDD retail subcategory codes, Pharmacy NPI#, Outlet Party ID &amp; address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BB019B-2355-B022-EE74-116592091CFD}"/>
              </a:ext>
            </a:extLst>
          </p:cNvPr>
          <p:cNvSpPr/>
          <p:nvPr/>
        </p:nvSpPr>
        <p:spPr>
          <a:xfrm>
            <a:off x="700564" y="2643924"/>
            <a:ext cx="3001169" cy="85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C2340"/>
                </a:solidFill>
              </a:rPr>
              <a:t>Extract  867  Sales/Does for all Merck vaccine; utilize IC Ship to POC ID to Merck Party ID Bridge File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9C2712-01F3-7A2E-7AE4-70AEF869CD2F}"/>
              </a:ext>
            </a:extLst>
          </p:cNvPr>
          <p:cNvSpPr/>
          <p:nvPr/>
        </p:nvSpPr>
        <p:spPr>
          <a:xfrm>
            <a:off x="700563" y="3857953"/>
            <a:ext cx="3001169" cy="85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C2340"/>
                </a:solidFill>
              </a:rPr>
              <a:t>Extract DDD Sales/Does for all Merck vaccines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A1F425-23BB-C25D-1A8F-A0ED382D4C6F}"/>
              </a:ext>
            </a:extLst>
          </p:cNvPr>
          <p:cNvCxnSpPr>
            <a:cxnSpLocks/>
          </p:cNvCxnSpPr>
          <p:nvPr/>
        </p:nvCxnSpPr>
        <p:spPr>
          <a:xfrm>
            <a:off x="6172520" y="2968058"/>
            <a:ext cx="0" cy="83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F0924A-0BEA-0EA1-6965-E530FF3937A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862205" y="2529916"/>
            <a:ext cx="62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BA25D88-5A38-2AEA-BD77-46937253FDBA}"/>
              </a:ext>
            </a:extLst>
          </p:cNvPr>
          <p:cNvCxnSpPr>
            <a:cxnSpLocks/>
          </p:cNvCxnSpPr>
          <p:nvPr/>
        </p:nvCxnSpPr>
        <p:spPr>
          <a:xfrm>
            <a:off x="3701732" y="1770553"/>
            <a:ext cx="1059122" cy="73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FD6BA4C-0204-B50E-D22B-F5E8870A7D9B}"/>
              </a:ext>
            </a:extLst>
          </p:cNvPr>
          <p:cNvSpPr/>
          <p:nvPr/>
        </p:nvSpPr>
        <p:spPr>
          <a:xfrm>
            <a:off x="4861036" y="2104863"/>
            <a:ext cx="3001169" cy="850106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C2340"/>
                </a:solidFill>
              </a:rPr>
              <a:t>Link </a:t>
            </a:r>
            <a:r>
              <a:rPr lang="en-US" sz="1200" dirty="0" err="1">
                <a:solidFill>
                  <a:srgbClr val="0C2340"/>
                </a:solidFill>
              </a:rPr>
              <a:t>OneKey</a:t>
            </a:r>
            <a:r>
              <a:rPr lang="en-US" sz="1200" dirty="0">
                <a:solidFill>
                  <a:srgbClr val="0C2340"/>
                </a:solidFill>
              </a:rPr>
              <a:t> data to 867 sales data by Party ID </a:t>
            </a:r>
            <a:endParaRPr lang="en-US" sz="1200" b="1" dirty="0">
              <a:solidFill>
                <a:srgbClr val="0C234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5E605-1CAB-F8C8-5C9B-8E9C1D22E76E}"/>
              </a:ext>
            </a:extLst>
          </p:cNvPr>
          <p:cNvSpPr/>
          <p:nvPr/>
        </p:nvSpPr>
        <p:spPr>
          <a:xfrm>
            <a:off x="4797773" y="3807328"/>
            <a:ext cx="3001169" cy="850106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C2340"/>
                </a:solidFill>
              </a:rPr>
              <a:t>Link </a:t>
            </a:r>
            <a:r>
              <a:rPr lang="en-US" sz="1200" dirty="0" err="1">
                <a:solidFill>
                  <a:srgbClr val="0C2340"/>
                </a:solidFill>
              </a:rPr>
              <a:t>OneKey</a:t>
            </a:r>
            <a:r>
              <a:rPr lang="en-US" sz="1200" dirty="0">
                <a:solidFill>
                  <a:srgbClr val="0C2340"/>
                </a:solidFill>
              </a:rPr>
              <a:t>/867 all Merck Sales to DDD Zip Code Sales for</a:t>
            </a:r>
          </a:p>
          <a:p>
            <a:pPr algn="ctr"/>
            <a:r>
              <a:rPr lang="en-US" sz="1200" dirty="0">
                <a:solidFill>
                  <a:srgbClr val="0C2340"/>
                </a:solidFill>
              </a:rPr>
              <a:t>All Merck Products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260286-2E86-72D6-8050-DA14F1C0E9A9}"/>
              </a:ext>
            </a:extLst>
          </p:cNvPr>
          <p:cNvSpPr/>
          <p:nvPr/>
        </p:nvSpPr>
        <p:spPr>
          <a:xfrm>
            <a:off x="8583579" y="1981354"/>
            <a:ext cx="3230599" cy="1186141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C2340"/>
                </a:solidFill>
              </a:rPr>
              <a:t>Enables visibility to Merck Product Sales by Rx Customer, i.e., CVS vs Walmart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C234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C2340"/>
                </a:solidFill>
              </a:rPr>
              <a:t>Enables visibility to Merck Product Sales for Independents vs Chains, </a:t>
            </a:r>
            <a:r>
              <a:rPr lang="en-US" sz="1200" dirty="0" err="1">
                <a:solidFill>
                  <a:srgbClr val="0C2340"/>
                </a:solidFill>
              </a:rPr>
              <a:t>etc</a:t>
            </a:r>
            <a:endParaRPr lang="en-US" sz="1200" dirty="0">
              <a:solidFill>
                <a:srgbClr val="0C2340"/>
              </a:solidFill>
            </a:endParaRPr>
          </a:p>
          <a:p>
            <a:pPr algn="ctr"/>
            <a:endParaRPr lang="en-US" sz="1200" b="1" dirty="0">
              <a:solidFill>
                <a:srgbClr val="0C234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DA35B6-5F09-F2DF-71B5-447BAF1C8517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701733" y="2533755"/>
            <a:ext cx="1059121" cy="53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84ECF2-84AC-EBA7-4EF2-6AFDB8D49EC0}"/>
              </a:ext>
            </a:extLst>
          </p:cNvPr>
          <p:cNvCxnSpPr>
            <a:cxnSpLocks/>
          </p:cNvCxnSpPr>
          <p:nvPr/>
        </p:nvCxnSpPr>
        <p:spPr>
          <a:xfrm>
            <a:off x="7798942" y="4216512"/>
            <a:ext cx="62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C2C7866-6790-C915-BB7A-A43E64D17C97}"/>
              </a:ext>
            </a:extLst>
          </p:cNvPr>
          <p:cNvSpPr/>
          <p:nvPr/>
        </p:nvSpPr>
        <p:spPr>
          <a:xfrm>
            <a:off x="8583578" y="3812398"/>
            <a:ext cx="3230599" cy="850106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C2340"/>
                </a:solidFill>
              </a:rPr>
              <a:t>Enables visibility to # of accounts within zip code that are driving Merck </a:t>
            </a:r>
            <a:r>
              <a:rPr lang="en-US" sz="1200" dirty="0" err="1">
                <a:solidFill>
                  <a:srgbClr val="0C2340"/>
                </a:solidFill>
              </a:rPr>
              <a:t>Prd</a:t>
            </a:r>
            <a:r>
              <a:rPr lang="en-US" sz="1200" dirty="0">
                <a:solidFill>
                  <a:srgbClr val="0C2340"/>
                </a:solidFill>
              </a:rPr>
              <a:t> sales for the zip code </a:t>
            </a:r>
            <a:endParaRPr lang="en-US" sz="1200" b="1" dirty="0">
              <a:solidFill>
                <a:srgbClr val="0C234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F77ACE-5D97-9A6C-3260-D783EE4A6C21}"/>
              </a:ext>
            </a:extLst>
          </p:cNvPr>
          <p:cNvCxnSpPr>
            <a:cxnSpLocks/>
          </p:cNvCxnSpPr>
          <p:nvPr/>
        </p:nvCxnSpPr>
        <p:spPr>
          <a:xfrm>
            <a:off x="3742425" y="4227312"/>
            <a:ext cx="1014655" cy="1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72BD8F4-CA1E-1279-61E7-A557AB4939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378164"/>
              </p:ext>
            </p:extLst>
          </p:nvPr>
        </p:nvGraphicFramePr>
        <p:xfrm>
          <a:off x="673068" y="4944712"/>
          <a:ext cx="10887014" cy="936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2928649" imgH="1111155" progId="Excel.Sheet.12">
                  <p:embed/>
                </p:oleObj>
              </mc:Choice>
              <mc:Fallback>
                <p:oleObj name="Worksheet" r:id="rId3" imgW="12928649" imgH="1111155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72BD8F4-CA1E-1279-61E7-A557AB493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068" y="4944712"/>
                        <a:ext cx="10887014" cy="936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D81F5F-60AA-31CF-2B6C-9EE1A98B3FBA}"/>
              </a:ext>
            </a:extLst>
          </p:cNvPr>
          <p:cNvSpPr txBox="1"/>
          <p:nvPr/>
        </p:nvSpPr>
        <p:spPr>
          <a:xfrm>
            <a:off x="9284477" y="1524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Use Case Enablement</a:t>
            </a:r>
          </a:p>
        </p:txBody>
      </p:sp>
    </p:spTree>
    <p:extLst>
      <p:ext uri="{BB962C8B-B14F-4D97-AF65-F5344CB8AC3E}">
        <p14:creationId xmlns:p14="http://schemas.microsoft.com/office/powerpoint/2010/main" val="241724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5" grpId="0" animBg="1"/>
      <p:bldP spid="12" grpId="0" animBg="1"/>
      <p:bldP spid="26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32B8-97C5-046C-B893-8D3E54CC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Komodo Health Pharmacy NPI# Fill Rate*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A9999-9AD1-AB54-C542-61E4385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92185-1592-45D4-8F3A-09946951B9E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F85B1B-EFA3-0E99-50E2-5C29B5D1D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231146"/>
              </p:ext>
            </p:extLst>
          </p:nvPr>
        </p:nvGraphicFramePr>
        <p:xfrm>
          <a:off x="1696260" y="2263120"/>
          <a:ext cx="8162409" cy="2171700"/>
        </p:xfrm>
        <a:graphic>
          <a:graphicData uri="http://schemas.openxmlformats.org/drawingml/2006/table">
            <a:tbl>
              <a:tblPr/>
              <a:tblGrid>
                <a:gridCol w="1335934">
                  <a:extLst>
                    <a:ext uri="{9D8B030D-6E8A-4147-A177-3AD203B41FA5}">
                      <a16:colId xmlns:a16="http://schemas.microsoft.com/office/drawing/2014/main" val="96137237"/>
                    </a:ext>
                  </a:extLst>
                </a:gridCol>
                <a:gridCol w="1864435">
                  <a:extLst>
                    <a:ext uri="{9D8B030D-6E8A-4147-A177-3AD203B41FA5}">
                      <a16:colId xmlns:a16="http://schemas.microsoft.com/office/drawing/2014/main" val="2295280920"/>
                    </a:ext>
                  </a:extLst>
                </a:gridCol>
                <a:gridCol w="910197">
                  <a:extLst>
                    <a:ext uri="{9D8B030D-6E8A-4147-A177-3AD203B41FA5}">
                      <a16:colId xmlns:a16="http://schemas.microsoft.com/office/drawing/2014/main" val="3198711343"/>
                    </a:ext>
                  </a:extLst>
                </a:gridCol>
                <a:gridCol w="1365295">
                  <a:extLst>
                    <a:ext uri="{9D8B030D-6E8A-4147-A177-3AD203B41FA5}">
                      <a16:colId xmlns:a16="http://schemas.microsoft.com/office/drawing/2014/main" val="3266408818"/>
                    </a:ext>
                  </a:extLst>
                </a:gridCol>
                <a:gridCol w="1174447">
                  <a:extLst>
                    <a:ext uri="{9D8B030D-6E8A-4147-A177-3AD203B41FA5}">
                      <a16:colId xmlns:a16="http://schemas.microsoft.com/office/drawing/2014/main" val="714181428"/>
                    </a:ext>
                  </a:extLst>
                </a:gridCol>
                <a:gridCol w="1512101">
                  <a:extLst>
                    <a:ext uri="{9D8B030D-6E8A-4147-A177-3AD203B41FA5}">
                      <a16:colId xmlns:a16="http://schemas.microsoft.com/office/drawing/2014/main" val="3666334127"/>
                    </a:ext>
                  </a:extLst>
                </a:gridCol>
              </a:tblGrid>
              <a:tr h="21314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PCV20 Paid Pharmacy Claims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PCV20 Paid Pharmacy Claims with non-null Pharmacy NPI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718363"/>
                  </a:ext>
                </a:extLst>
              </a:tr>
              <a:tr h="21314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463118"/>
                  </a:ext>
                </a:extLst>
              </a:tr>
              <a:tr h="4262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Patients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Claims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Patients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Claims with filled Pharmacy NPI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252970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574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451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449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888700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1,927,754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1,323,277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1,560,185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1,262,602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755390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 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Upto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September)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1,841,017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1,230,631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1,581,628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1,183,247 </a:t>
                      </a:r>
                    </a:p>
                  </a:txBody>
                  <a:tcPr marL="6350" marR="952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8696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1AC4F8-EBE7-2C17-7A4E-FD7BA208EBA0}"/>
              </a:ext>
            </a:extLst>
          </p:cNvPr>
          <p:cNvSpPr txBox="1"/>
          <p:nvPr/>
        </p:nvSpPr>
        <p:spPr>
          <a:xfrm>
            <a:off x="492538" y="4851677"/>
            <a:ext cx="11206923" cy="5847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Note: Pharmacy NPI# fill rate is expected to increase with Komodo’s new schema (supplier mix) available in March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6BD4C-D22C-5596-6D60-0FDEB0CD91B8}"/>
              </a:ext>
            </a:extLst>
          </p:cNvPr>
          <p:cNvSpPr txBox="1"/>
          <p:nvPr/>
        </p:nvSpPr>
        <p:spPr>
          <a:xfrm>
            <a:off x="401626" y="1421532"/>
            <a:ext cx="7289800" cy="424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Claims data link 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OneKey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Reference Data will be via Pharmacy NPI# - what is fill rate for KH Pharmacy NPI#?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B9359-3309-0909-1EA2-313F89F3FDB3}"/>
              </a:ext>
            </a:extLst>
          </p:cNvPr>
          <p:cNvSpPr txBox="1"/>
          <p:nvPr/>
        </p:nvSpPr>
        <p:spPr>
          <a:xfrm>
            <a:off x="492537" y="6219384"/>
            <a:ext cx="11206923" cy="260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</a:rPr>
              <a:t>*Komodo Pharmacy NPI# Fill Rate is calculated using Prevnar 20 claims for POC </a:t>
            </a:r>
          </a:p>
        </p:txBody>
      </p:sp>
    </p:spTree>
    <p:extLst>
      <p:ext uri="{BB962C8B-B14F-4D97-AF65-F5344CB8AC3E}">
        <p14:creationId xmlns:p14="http://schemas.microsoft.com/office/powerpoint/2010/main" val="2317310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68A-C844-D618-38C9-EADDACB6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Rx Claims Data Statistics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59E738E-00BA-814F-98EF-5EB8DC6344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576279"/>
              </p:ext>
            </p:extLst>
          </p:nvPr>
        </p:nvGraphicFramePr>
        <p:xfrm>
          <a:off x="447264" y="2197441"/>
          <a:ext cx="3438936" cy="2477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077">
                  <a:extLst>
                    <a:ext uri="{9D8B030D-6E8A-4147-A177-3AD203B41FA5}">
                      <a16:colId xmlns:a16="http://schemas.microsoft.com/office/drawing/2014/main" val="1428710857"/>
                    </a:ext>
                  </a:extLst>
                </a:gridCol>
                <a:gridCol w="1618859">
                  <a:extLst>
                    <a:ext uri="{9D8B030D-6E8A-4147-A177-3AD203B41FA5}">
                      <a16:colId xmlns:a16="http://schemas.microsoft.com/office/drawing/2014/main" val="1766757104"/>
                    </a:ext>
                  </a:extLst>
                </a:gridCol>
              </a:tblGrid>
              <a:tr h="544616">
                <a:tc gridSpan="2"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Retail Outlets with Pharmacy NPI #,  Party ID and DDD subcategory code (i.e., Independent vs chain)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98383"/>
                  </a:ext>
                </a:extLst>
              </a:tr>
              <a:tr h="416146">
                <a:tc>
                  <a:txBody>
                    <a:bodyPr/>
                    <a:lstStyle/>
                    <a:p>
                      <a:r>
                        <a:rPr lang="en-US" sz="1200" dirty="0"/>
                        <a:t>Retail Outlets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~78k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82121661"/>
                  </a:ext>
                </a:extLst>
              </a:tr>
              <a:tr h="416146">
                <a:tc>
                  <a:txBody>
                    <a:bodyPr/>
                    <a:lstStyle/>
                    <a:p>
                      <a:r>
                        <a:rPr lang="en-US" sz="1200" dirty="0"/>
                        <a:t>NPI Fill Rate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95%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38178305"/>
                  </a:ext>
                </a:extLst>
              </a:tr>
              <a:tr h="416146">
                <a:tc>
                  <a:txBody>
                    <a:bodyPr/>
                    <a:lstStyle/>
                    <a:p>
                      <a:r>
                        <a:rPr lang="en-US" sz="1200" dirty="0"/>
                        <a:t>Party ID Fill Rate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959933625"/>
                  </a:ext>
                </a:extLst>
              </a:tr>
              <a:tr h="416146">
                <a:tc>
                  <a:txBody>
                    <a:bodyPr/>
                    <a:lstStyle/>
                    <a:p>
                      <a:r>
                        <a:rPr lang="en-US" sz="1200" dirty="0"/>
                        <a:t>Parent Org Fill Rate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48%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8324204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86778-3858-4AD5-F72C-BAA522F6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380D-5F44-41E8-971E-CDD19ED6F8E3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FDD2D-9B63-D974-2DAC-56F7B3DA53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7263" y="1479310"/>
            <a:ext cx="3438937" cy="694800"/>
          </a:xfrm>
        </p:spPr>
        <p:txBody>
          <a:bodyPr/>
          <a:lstStyle/>
          <a:p>
            <a:r>
              <a:rPr lang="en-US" sz="1400" b="1" dirty="0" err="1"/>
              <a:t>OneKey</a:t>
            </a:r>
            <a:r>
              <a:rPr lang="en-US" sz="1400" b="1" dirty="0"/>
              <a:t> Reference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0F56DC-7F7F-B666-4E51-5315A92EFB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5942" y="1479310"/>
            <a:ext cx="4087574" cy="694800"/>
          </a:xfrm>
          <a:solidFill>
            <a:schemeClr val="accent1"/>
          </a:solidFill>
        </p:spPr>
        <p:txBody>
          <a:bodyPr vert="horz" lIns="288000" tIns="0" rIns="288000" bIns="0" rtlCol="0" anchor="ctr">
            <a:noAutofit/>
          </a:bodyPr>
          <a:lstStyle/>
          <a:p>
            <a:r>
              <a:rPr lang="en-US" sz="1400" b="1" dirty="0"/>
              <a:t>Komodo Health Claims </a:t>
            </a:r>
          </a:p>
        </p:txBody>
      </p:sp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DF06235F-3246-1FF0-3279-038BBACA1A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581402"/>
              </p:ext>
            </p:extLst>
          </p:nvPr>
        </p:nvGraphicFramePr>
        <p:xfrm>
          <a:off x="4375149" y="2186234"/>
          <a:ext cx="4087574" cy="2488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653">
                  <a:extLst>
                    <a:ext uri="{9D8B030D-6E8A-4147-A177-3AD203B41FA5}">
                      <a16:colId xmlns:a16="http://schemas.microsoft.com/office/drawing/2014/main" val="1428710857"/>
                    </a:ext>
                  </a:extLst>
                </a:gridCol>
                <a:gridCol w="1502921">
                  <a:extLst>
                    <a:ext uri="{9D8B030D-6E8A-4147-A177-3AD203B41FA5}">
                      <a16:colId xmlns:a16="http://schemas.microsoft.com/office/drawing/2014/main" val="1766757104"/>
                    </a:ext>
                  </a:extLst>
                </a:gridCol>
              </a:tblGrid>
              <a:tr h="896527">
                <a:tc gridSpan="2"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Unprojected claims data for Prevnar 20 from January 2021 – YTD September 2023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98383"/>
                  </a:ext>
                </a:extLst>
              </a:tr>
              <a:tr h="440717">
                <a:tc>
                  <a:txBody>
                    <a:bodyPr/>
                    <a:lstStyle/>
                    <a:p>
                      <a:r>
                        <a:rPr lang="en-US" sz="1200" dirty="0"/>
                        <a:t>PCV20 Claims with NPI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98%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82121661"/>
                  </a:ext>
                </a:extLst>
              </a:tr>
              <a:tr h="479886">
                <a:tc>
                  <a:txBody>
                    <a:bodyPr/>
                    <a:lstStyle/>
                    <a:p>
                      <a:r>
                        <a:rPr lang="en-US" sz="1200" dirty="0"/>
                        <a:t>Of paid claims, unique # of Pharmacies with NPI #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46k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38178305"/>
                  </a:ext>
                </a:extLst>
              </a:tr>
              <a:tr h="671840">
                <a:tc>
                  <a:txBody>
                    <a:bodyPr/>
                    <a:lstStyle/>
                    <a:p>
                      <a:r>
                        <a:rPr lang="en-US" sz="1200" dirty="0"/>
                        <a:t>Of paid claims with NPI, # of Pharmacies that match to </a:t>
                      </a:r>
                      <a:r>
                        <a:rPr lang="en-US" sz="1200" dirty="0" err="1"/>
                        <a:t>OneKey</a:t>
                      </a:r>
                      <a:r>
                        <a:rPr lang="en-US" sz="1200" dirty="0"/>
                        <a:t> Outlet Master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~43K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91850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2839FE-61D1-E7B2-0B3A-BC13DA62133B}"/>
              </a:ext>
            </a:extLst>
          </p:cNvPr>
          <p:cNvSpPr txBox="1"/>
          <p:nvPr/>
        </p:nvSpPr>
        <p:spPr>
          <a:xfrm>
            <a:off x="447263" y="5010778"/>
            <a:ext cx="1026861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Prevnar20 claims generated from 46k unique pharmacy NPIs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94% Pharmacy NPIs from the Komodo claims match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OneKey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list of retail pharmacies or ~43k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 43k pharmacies contributed to ~82% P20 claims from Jan 2022 through YTD Sept 2023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32B8-97C5-046C-B893-8D3E54CC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Prevnar 20 Demand Volume 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A9999-9AD1-AB54-C542-61E4385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92185-1592-45D4-8F3A-09946951B9E4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6BD4C-D22C-5596-6D60-0FDEB0CD91B8}"/>
              </a:ext>
            </a:extLst>
          </p:cNvPr>
          <p:cNvSpPr txBox="1"/>
          <p:nvPr/>
        </p:nvSpPr>
        <p:spPr>
          <a:xfrm>
            <a:off x="401626" y="1421532"/>
            <a:ext cx="7289800" cy="424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Compare Prevnar 20 Unprojected Claims vs IQVIA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Xponent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Projected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TRxs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B9359-3309-0909-1EA2-313F89F3FDB3}"/>
              </a:ext>
            </a:extLst>
          </p:cNvPr>
          <p:cNvSpPr txBox="1"/>
          <p:nvPr/>
        </p:nvSpPr>
        <p:spPr>
          <a:xfrm>
            <a:off x="1403001" y="4772436"/>
            <a:ext cx="6622817" cy="424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</a:rPr>
              <a:t>Please note: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Komodo total claims volume includes claims for pharmacies other than classic Retail,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</a:rPr>
              <a:t>i.e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, Mail Order or LTC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Komodo Claims matched NPI # volume represents Retail Pharmacies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IQVIA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</a:rPr>
              <a:t>Xponent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</a:rPr>
              <a:t>TRx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 volume is limited to Retail Pharmacies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Komodo NPI # fill rate increased from 81% in 2022 to 86% in 2023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A8F2C3-A2CF-D368-3A13-078D6F264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516130"/>
              </p:ext>
            </p:extLst>
          </p:nvPr>
        </p:nvGraphicFramePr>
        <p:xfrm>
          <a:off x="1527048" y="2035435"/>
          <a:ext cx="7704010" cy="2354234"/>
        </p:xfrm>
        <a:graphic>
          <a:graphicData uri="http://schemas.openxmlformats.org/drawingml/2006/table">
            <a:tbl>
              <a:tblPr/>
              <a:tblGrid>
                <a:gridCol w="3091418">
                  <a:extLst>
                    <a:ext uri="{9D8B030D-6E8A-4147-A177-3AD203B41FA5}">
                      <a16:colId xmlns:a16="http://schemas.microsoft.com/office/drawing/2014/main" val="3653940022"/>
                    </a:ext>
                  </a:extLst>
                </a:gridCol>
                <a:gridCol w="1266010">
                  <a:extLst>
                    <a:ext uri="{9D8B030D-6E8A-4147-A177-3AD203B41FA5}">
                      <a16:colId xmlns:a16="http://schemas.microsoft.com/office/drawing/2014/main" val="2853127845"/>
                    </a:ext>
                  </a:extLst>
                </a:gridCol>
                <a:gridCol w="1795966">
                  <a:extLst>
                    <a:ext uri="{9D8B030D-6E8A-4147-A177-3AD203B41FA5}">
                      <a16:colId xmlns:a16="http://schemas.microsoft.com/office/drawing/2014/main" val="2864479811"/>
                    </a:ext>
                  </a:extLst>
                </a:gridCol>
                <a:gridCol w="1550616">
                  <a:extLst>
                    <a:ext uri="{9D8B030D-6E8A-4147-A177-3AD203B41FA5}">
                      <a16:colId xmlns:a16="http://schemas.microsoft.com/office/drawing/2014/main" val="2161036453"/>
                    </a:ext>
                  </a:extLst>
                </a:gridCol>
              </a:tblGrid>
              <a:tr h="309476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Prevnar 20 Claims vs </a:t>
                      </a:r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TRxs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88193"/>
                  </a:ext>
                </a:extLst>
              </a:tr>
              <a:tr h="30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Sept 2023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48702"/>
                  </a:ext>
                </a:extLst>
              </a:tr>
              <a:tr h="30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Komodo Total Claims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Unprojected Claims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1,927,754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1,841,017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183256"/>
                  </a:ext>
                </a:extLst>
              </a:tr>
              <a:tr h="30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Komodo Claims with Matched NPI #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Unprojected Claims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1,533,772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1,541,948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943761"/>
                  </a:ext>
                </a:extLst>
              </a:tr>
              <a:tr h="30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IQVIA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Xponent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Retail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TRxs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Projected TRxs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1,959,176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1,650,427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71570"/>
                  </a:ext>
                </a:extLst>
              </a:tr>
              <a:tr h="30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Komodo Claims % IQVIA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Xponent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TRxs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111.5%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888348"/>
                  </a:ext>
                </a:extLst>
              </a:tr>
              <a:tr h="30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Komodo Claims w/MNPI# % IQVIA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Xponent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TRxs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284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6617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_f3UGYmDG9_qY7VQExF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uybjVoIIAbSNlmLWsE6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y198LtzMr3iBy0WFS6YJA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8QSig3QzV34IHNxWkHp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3kWHKfP7ex70GG_i5Izh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SK6cV9CC5oKv9mRH7BLQ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GlkCxnvKtT_H8UPzt3H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.boCFjAcvhuSwceLBvFw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WKkK38cSBuAONvFOYZoxw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ac7bqxp5QquadTvYQsS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1leZA8Z08LPuDmEMvK.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dhHpp2yxgi6Mv57Y1oW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46tr3A3P6.Kz45j6.eWk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wQqnQoEDPJwTeS4t9O7u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nd0OzyDswfjqvrWlatL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fjFwMy2Pij87Dzje4L_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B.NEoZpNN0zzVEDF_tp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LbkfaYMwnyvSdN7Sy.z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C0mbNlByjHTrVUuQroE.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0lrWo6cZ3GV9fVKVRwW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rKLmn9uZMLeTMxKTTPX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KmSqt.sLqWD8D8dFqb7c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fjFwMy2Pij87Dzje4L_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u6lqUylNPl.7XGIxYp1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UW_sEGgIcd.Ma6kJveRp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9QXq4I5qGWkxEdUMLqir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0o7bU1dddcL.EanSCZx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Ebz_bx9vRBUJPIzHaxM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EzlG.O67oTWazPYnPaU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J.nllXlViLkYr0PYutSE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pkzw7jTbHPCfOt7ufBq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26_bDxO8eW7xV1czcOg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16vcOF4QJGFsb7KB9rm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YNQd7RNIh002XJP3Bca.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ndsehi5n9uYh6J7FYDN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UaOLO9A4HNSpgfIicZob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lkyONUnQfaWxO5tBEGf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hoY1Cwd8M_1BNdUvTHM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vGZl7i7pivSmsV8r9O2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Pel5v.MID0ATuhxpVRY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GJGxYDp5lsE3ywtuU4BO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D0Kq98l6gvB8qwFUStDF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gfqlHR5FEpEHzQgNMfo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S31fbcqmcCHgp4_xdH7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4_Merck Grid 16:9 - 15181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9EA7B3"/>
      </a:lt2>
      <a:accent1>
        <a:srgbClr val="00857C"/>
      </a:accent1>
      <a:accent2>
        <a:srgbClr val="6ECEB2"/>
      </a:accent2>
      <a:accent3>
        <a:srgbClr val="FFF063"/>
      </a:accent3>
      <a:accent4>
        <a:srgbClr val="0C2340"/>
      </a:accent4>
      <a:accent5>
        <a:srgbClr val="5450E4"/>
      </a:accent5>
      <a:accent6>
        <a:srgbClr val="688CE8"/>
      </a:accent6>
      <a:hlink>
        <a:srgbClr val="0563C1"/>
      </a:hlink>
      <a:folHlink>
        <a:srgbClr val="954F72"/>
      </a:folHlink>
    </a:clrScheme>
    <a:fontScheme name="Invention App Light">
      <a:majorFont>
        <a:latin typeface="Invention App Light"/>
        <a:ea typeface=""/>
        <a:cs typeface=""/>
      </a:majorFont>
      <a:minorFont>
        <a:latin typeface="Invention App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857C"/>
        </a:solidFill>
        <a:ln>
          <a:solidFill>
            <a:srgbClr val="00857C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 cmpd="sng" algn="ctr">
          <a:solidFill>
            <a:srgbClr val="9EA7B3"/>
          </a:solidFill>
          <a:prstDash val="solid"/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1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0C23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1_Merck 16:9 PPT Theme">
  <a:themeElements>
    <a:clrScheme name="Custom 30">
      <a:dk1>
        <a:srgbClr val="0C2340"/>
      </a:dk1>
      <a:lt1>
        <a:srgbClr val="FFFFFF"/>
      </a:lt1>
      <a:dk2>
        <a:srgbClr val="688CE8"/>
      </a:dk2>
      <a:lt2>
        <a:srgbClr val="69B8F7"/>
      </a:lt2>
      <a:accent1>
        <a:srgbClr val="00857C"/>
      </a:accent1>
      <a:accent2>
        <a:srgbClr val="6ECEB2"/>
      </a:accent2>
      <a:accent3>
        <a:srgbClr val="BFED33"/>
      </a:accent3>
      <a:accent4>
        <a:srgbClr val="0C2340"/>
      </a:accent4>
      <a:accent5>
        <a:srgbClr val="FFF063"/>
      </a:accent5>
      <a:accent6>
        <a:srgbClr val="5350E4"/>
      </a:accent6>
      <a:hlink>
        <a:srgbClr val="11867B"/>
      </a:hlink>
      <a:folHlink>
        <a:srgbClr val="90C4D8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Presentation4" id="{24FE62A4-05AF-EA46-94C4-9F3AB7475072}" vid="{437D1336-155C-C84A-952C-22117A024851}"/>
    </a:ext>
  </a:extLst>
</a:theme>
</file>

<file path=ppt/theme/theme3.xml><?xml version="1.0" encoding="utf-8"?>
<a:theme xmlns:a="http://schemas.openxmlformats.org/drawingml/2006/main" name="6_Merck 16:9 PPT Theme">
  <a:themeElements>
    <a:clrScheme name="Merck colour theme">
      <a:dk1>
        <a:sysClr val="windowText" lastClr="000000"/>
      </a:dk1>
      <a:lt1>
        <a:sysClr val="window" lastClr="FFFFFF"/>
      </a:lt1>
      <a:dk2>
        <a:srgbClr val="44546A"/>
      </a:dk2>
      <a:lt2>
        <a:srgbClr val="9EA7B3"/>
      </a:lt2>
      <a:accent1>
        <a:srgbClr val="00857C"/>
      </a:accent1>
      <a:accent2>
        <a:srgbClr val="6ECEB2"/>
      </a:accent2>
      <a:accent3>
        <a:srgbClr val="FFF063"/>
      </a:accent3>
      <a:accent4>
        <a:srgbClr val="0C2340"/>
      </a:accent4>
      <a:accent5>
        <a:srgbClr val="5450E4"/>
      </a:accent5>
      <a:accent6>
        <a:srgbClr val="688CE8"/>
      </a:accent6>
      <a:hlink>
        <a:srgbClr val="0563C1"/>
      </a:hlink>
      <a:folHlink>
        <a:srgbClr val="954F72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Presentation5" id="{6653D7AF-81E6-9945-8437-A17050E56476}" vid="{49C975EF-13EF-A942-90E2-2EFEFF652C61}"/>
    </a:ext>
  </a:extLst>
</a:theme>
</file>

<file path=ppt/theme/theme4.xml><?xml version="1.0" encoding="utf-8"?>
<a:theme xmlns:a="http://schemas.openxmlformats.org/drawingml/2006/main" name="3_Merck 16:9 PPT Theme">
  <a:themeElements>
    <a:clrScheme name="Merck 03">
      <a:dk1>
        <a:srgbClr val="0C2340"/>
      </a:dk1>
      <a:lt1>
        <a:srgbClr val="FFFFFF"/>
      </a:lt1>
      <a:dk2>
        <a:srgbClr val="688CE8"/>
      </a:dk2>
      <a:lt2>
        <a:srgbClr val="69B8F7"/>
      </a:lt2>
      <a:accent1>
        <a:srgbClr val="00857C"/>
      </a:accent1>
      <a:accent2>
        <a:srgbClr val="6ECEB2"/>
      </a:accent2>
      <a:accent3>
        <a:srgbClr val="BFED33"/>
      </a:accent3>
      <a:accent4>
        <a:srgbClr val="FFF063"/>
      </a:accent4>
      <a:accent5>
        <a:srgbClr val="0C2340"/>
      </a:accent5>
      <a:accent6>
        <a:srgbClr val="5350E4"/>
      </a:accent6>
      <a:hlink>
        <a:srgbClr val="11867B"/>
      </a:hlink>
      <a:folHlink>
        <a:srgbClr val="90C4D8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Merck 16_9 default PPT template" id="{1373A25C-3DD8-724D-9376-9681F4DB09DF}" vid="{F314FE83-C85A-5B4F-863D-1ED1E964E3EB}"/>
    </a:ext>
  </a:extLst>
</a:theme>
</file>

<file path=ppt/theme/theme5.xml><?xml version="1.0" encoding="utf-8"?>
<a:theme xmlns:a="http://schemas.openxmlformats.org/drawingml/2006/main" name="Merck 16:9 PPT Theme">
  <a:themeElements>
    <a:clrScheme name="Custom 33">
      <a:dk1>
        <a:srgbClr val="0C2340"/>
      </a:dk1>
      <a:lt1>
        <a:srgbClr val="FFFFFF"/>
      </a:lt1>
      <a:dk2>
        <a:srgbClr val="688CE8"/>
      </a:dk2>
      <a:lt2>
        <a:srgbClr val="69B8F7"/>
      </a:lt2>
      <a:accent1>
        <a:srgbClr val="00857C"/>
      </a:accent1>
      <a:accent2>
        <a:srgbClr val="6ECEB2"/>
      </a:accent2>
      <a:accent3>
        <a:srgbClr val="BFED33"/>
      </a:accent3>
      <a:accent4>
        <a:srgbClr val="0C2340"/>
      </a:accent4>
      <a:accent5>
        <a:srgbClr val="FFF063"/>
      </a:accent5>
      <a:accent6>
        <a:srgbClr val="5350E4"/>
      </a:accent6>
      <a:hlink>
        <a:srgbClr val="11867B"/>
      </a:hlink>
      <a:folHlink>
        <a:srgbClr val="90C4D8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W4490494_2023_GC_Masterbrand_PPTtemplate_Merck_4x3_v15.pptx" id="{D97F7474-99BA-4936-AF1C-E41C5AE51E9F}" vid="{786DBB57-10A8-4285-91E5-32A41FA0BB6B}"/>
    </a:ext>
  </a:extLst>
</a:theme>
</file>

<file path=ppt/theme/theme6.xml><?xml version="1.0" encoding="utf-8"?>
<a:theme xmlns:a="http://schemas.openxmlformats.org/drawingml/2006/main" name="4_Merck 16:9 PPT Theme">
  <a:themeElements>
    <a:clrScheme name="Custom 30">
      <a:dk1>
        <a:srgbClr val="0C2340"/>
      </a:dk1>
      <a:lt1>
        <a:srgbClr val="FFFFFF"/>
      </a:lt1>
      <a:dk2>
        <a:srgbClr val="688CE8"/>
      </a:dk2>
      <a:lt2>
        <a:srgbClr val="69B8F7"/>
      </a:lt2>
      <a:accent1>
        <a:srgbClr val="00857C"/>
      </a:accent1>
      <a:accent2>
        <a:srgbClr val="6ECEB2"/>
      </a:accent2>
      <a:accent3>
        <a:srgbClr val="BFED33"/>
      </a:accent3>
      <a:accent4>
        <a:srgbClr val="0C2340"/>
      </a:accent4>
      <a:accent5>
        <a:srgbClr val="FFF063"/>
      </a:accent5>
      <a:accent6>
        <a:srgbClr val="5350E4"/>
      </a:accent6>
      <a:hlink>
        <a:srgbClr val="11867B"/>
      </a:hlink>
      <a:folHlink>
        <a:srgbClr val="90C4D8"/>
      </a:folHlink>
    </a:clrScheme>
    <a:fontScheme name="Merck font theme">
      <a:majorFont>
        <a:latin typeface="Invention Light"/>
        <a:ea typeface=""/>
        <a:cs typeface=""/>
      </a:majorFont>
      <a:minorFont>
        <a:latin typeface="Inventio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/>
        </a:defPPr>
      </a:lstStyle>
    </a:txDef>
  </a:objectDefaults>
  <a:extraClrSchemeLst/>
  <a:custClrLst>
    <a:custClr name="Merck Teal">
      <a:srgbClr val="00857C"/>
    </a:custClr>
    <a:custClr name="White">
      <a:srgbClr val="FFFFFF"/>
    </a:custClr>
    <a:custClr name="Merck Blue">
      <a:srgbClr val="0C2340"/>
    </a:custClr>
    <a:custClr name="Merck Light Teal">
      <a:srgbClr val="6ECEB2"/>
    </a:custClr>
    <a:custClr name="Merck Off-White">
      <a:srgbClr val="F7F7F7"/>
    </a:custClr>
    <a:custClr name="Merck Lime">
      <a:srgbClr val="BFED33"/>
    </a:custClr>
    <a:custClr name="Merck Lemon">
      <a:srgbClr val="FFF063"/>
    </a:custClr>
    <a:custClr name="Merck Pastel Blue">
      <a:srgbClr val="69B8F7"/>
    </a:custClr>
    <a:custClr name="Merck Vista Blue">
      <a:srgbClr val="688CE8"/>
    </a:custClr>
    <a:custClr name="Merck Rich Blue">
      <a:srgbClr val="5450E4"/>
    </a:custClr>
  </a:custClrLst>
  <a:extLst>
    <a:ext uri="{05A4C25C-085E-4340-85A3-A5531E510DB2}">
      <thm15:themeFamily xmlns:thm15="http://schemas.microsoft.com/office/thememl/2012/main" name="W4490494_2023_GC_Masterbrand_PPT_template_Merck_16x9_v15.pptx" id="{B03006F3-72DD-408D-8BB6-83E7CB1285F6}" vid="{9982372B-8DCE-4974-93C5-378B3EFCC6E2}"/>
    </a:ext>
  </a:extLst>
</a:theme>
</file>

<file path=ppt/theme/theme7.xml><?xml version="1.0" encoding="utf-8"?>
<a:theme xmlns:a="http://schemas.openxmlformats.org/drawingml/2006/main" name="Inventing for Life Grid 16:9 - 16963">
  <a:themeElements>
    <a:clrScheme name="Custom 1">
      <a:dk1>
        <a:srgbClr val="0C2340"/>
      </a:dk1>
      <a:lt1>
        <a:sysClr val="window" lastClr="FFFFFF"/>
      </a:lt1>
      <a:dk2>
        <a:srgbClr val="00857C"/>
      </a:dk2>
      <a:lt2>
        <a:srgbClr val="F2F2F2"/>
      </a:lt2>
      <a:accent1>
        <a:srgbClr val="003A36"/>
      </a:accent1>
      <a:accent2>
        <a:srgbClr val="006059"/>
      </a:accent2>
      <a:accent3>
        <a:srgbClr val="FFF056"/>
      </a:accent3>
      <a:accent4>
        <a:srgbClr val="00D2C3"/>
      </a:accent4>
      <a:accent5>
        <a:srgbClr val="7F7F7F"/>
      </a:accent5>
      <a:accent6>
        <a:srgbClr val="AAEE00"/>
      </a:accent6>
      <a:hlink>
        <a:srgbClr val="554FE9"/>
      </a:hlink>
      <a:folHlink>
        <a:srgbClr val="0EB9F9"/>
      </a:folHlink>
    </a:clrScheme>
    <a:fontScheme name="Custom 1">
      <a:majorFont>
        <a:latin typeface="Invention Light"/>
        <a:ea typeface=""/>
        <a:cs typeface=""/>
      </a:majorFont>
      <a:minorFont>
        <a:latin typeface="Invention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857C"/>
        </a:solidFill>
        <a:ln w="9525" cap="rnd" cmpd="sng" algn="ctr">
          <a:solidFill>
            <a:srgbClr val="00857C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 cmpd="sng" algn="ctr">
          <a:solidFill>
            <a:srgbClr val="9A9A9A"/>
          </a:solidFill>
          <a:prstDash val="solid"/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13838</TotalTime>
  <Words>1524</Words>
  <Application>Microsoft Office PowerPoint</Application>
  <PresentationFormat>Widescreen</PresentationFormat>
  <Paragraphs>505</Paragraphs>
  <Slides>12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9" baseType="lpstr">
      <vt:lpstr>Arial</vt:lpstr>
      <vt:lpstr>Calibri</vt:lpstr>
      <vt:lpstr>Invention</vt:lpstr>
      <vt:lpstr>Invention App Light</vt:lpstr>
      <vt:lpstr>Invention Light</vt:lpstr>
      <vt:lpstr>Segoe UI</vt:lpstr>
      <vt:lpstr>Trebuchet MS</vt:lpstr>
      <vt:lpstr>Verdana</vt:lpstr>
      <vt:lpstr>4_Merck Grid 16:9 - 15181</vt:lpstr>
      <vt:lpstr>1_Merck 16:9 PPT Theme</vt:lpstr>
      <vt:lpstr>6_Merck 16:9 PPT Theme</vt:lpstr>
      <vt:lpstr>3_Merck 16:9 PPT Theme</vt:lpstr>
      <vt:lpstr>Merck 16:9 PPT Theme</vt:lpstr>
      <vt:lpstr>4_Merck 16:9 PPT Theme</vt:lpstr>
      <vt:lpstr>Inventing for Life Grid 16:9 - 16963</vt:lpstr>
      <vt:lpstr>think-cell Slide</vt:lpstr>
      <vt:lpstr>Worksheet</vt:lpstr>
      <vt:lpstr>PowerPoint Presentation</vt:lpstr>
      <vt:lpstr>PowerPoint Presentation</vt:lpstr>
      <vt:lpstr>PowerPoint Presentation</vt:lpstr>
      <vt:lpstr>PowerPoint Presentation</vt:lpstr>
      <vt:lpstr>Retail Sales Data Statistics</vt:lpstr>
      <vt:lpstr>Triangulate Sales Data</vt:lpstr>
      <vt:lpstr>Komodo Health Pharmacy NPI# Fill Rate*</vt:lpstr>
      <vt:lpstr>Rx Claims Data Statistics</vt:lpstr>
      <vt:lpstr>Prevnar 20 Demand Volume Benchmark</vt:lpstr>
      <vt:lpstr>Prevnar 20 Demand by Store Type</vt:lpstr>
      <vt:lpstr>Top 15 US Pharmacies – Prevnar 20 Claims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Hurtado-Strok, Anita Natalie</dc:creator>
  <cp:lastModifiedBy>Miller, Mary</cp:lastModifiedBy>
  <cp:revision>6</cp:revision>
  <dcterms:created xsi:type="dcterms:W3CDTF">2023-08-18T21:01:15Z</dcterms:created>
  <dcterms:modified xsi:type="dcterms:W3CDTF">2024-02-23T18:08:36Z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rckAIPLabel">
    <vt:lpwstr>NotClassified</vt:lpwstr>
  </property>
  <property fmtid="{D5CDD505-2E9C-101B-9397-08002B2CF9AE}" pid="3" name="MerckAIPDataExchange">
    <vt:lpwstr>!MRKMIP@NotClassified</vt:lpwstr>
  </property>
  <property fmtid="{D5CDD505-2E9C-101B-9397-08002B2CF9AE}" pid="4" name="_AdHocReviewCycleID">
    <vt:i4>-1265318564</vt:i4>
  </property>
  <property fmtid="{D5CDD505-2E9C-101B-9397-08002B2CF9AE}" pid="5" name="_NewReviewCycle">
    <vt:lpwstr/>
  </property>
  <property fmtid="{D5CDD505-2E9C-101B-9397-08002B2CF9AE}" pid="6" name="_EmailSubject">
    <vt:lpwstr>Pharmacy Segmentation Data Update</vt:lpwstr>
  </property>
  <property fmtid="{D5CDD505-2E9C-101B-9397-08002B2CF9AE}" pid="7" name="_AuthorEmail">
    <vt:lpwstr>mary.miller4@merck.com</vt:lpwstr>
  </property>
  <property fmtid="{D5CDD505-2E9C-101B-9397-08002B2CF9AE}" pid="8" name="_AuthorEmailDisplayName">
    <vt:lpwstr>Miller, Mary</vt:lpwstr>
  </property>
  <property fmtid="{D5CDD505-2E9C-101B-9397-08002B2CF9AE}" pid="9" name="_PreviousAdHocReviewCycleID">
    <vt:i4>1726852873</vt:i4>
  </property>
  <property fmtid="{D5CDD505-2E9C-101B-9397-08002B2CF9AE}" pid="10" name="MSIP_Label_927fd646-07cb-4c4e-a107-4e4d6b30ba1b_Enabled">
    <vt:lpwstr>true</vt:lpwstr>
  </property>
  <property fmtid="{D5CDD505-2E9C-101B-9397-08002B2CF9AE}" pid="11" name="MSIP_Label_927fd646-07cb-4c4e-a107-4e4d6b30ba1b_SetDate">
    <vt:lpwstr>2024-02-16T21:25:56Z</vt:lpwstr>
  </property>
  <property fmtid="{D5CDD505-2E9C-101B-9397-08002B2CF9AE}" pid="12" name="MSIP_Label_927fd646-07cb-4c4e-a107-4e4d6b30ba1b_Method">
    <vt:lpwstr>Privileged</vt:lpwstr>
  </property>
  <property fmtid="{D5CDD505-2E9C-101B-9397-08002B2CF9AE}" pid="13" name="MSIP_Label_927fd646-07cb-4c4e-a107-4e4d6b30ba1b_Name">
    <vt:lpwstr>927fd646-07cb-4c4e-a107-4e4d6b30ba1b</vt:lpwstr>
  </property>
  <property fmtid="{D5CDD505-2E9C-101B-9397-08002B2CF9AE}" pid="14" name="MSIP_Label_927fd646-07cb-4c4e-a107-4e4d6b30ba1b_SiteId">
    <vt:lpwstr>a00de4ec-48a8-43a6-be74-e31274e2060d</vt:lpwstr>
  </property>
  <property fmtid="{D5CDD505-2E9C-101B-9397-08002B2CF9AE}" pid="15" name="MSIP_Label_927fd646-07cb-4c4e-a107-4e4d6b30ba1b_ActionId">
    <vt:lpwstr>ca770b2b-fdfe-4448-ba29-f6d6a3f1f64b</vt:lpwstr>
  </property>
  <property fmtid="{D5CDD505-2E9C-101B-9397-08002B2CF9AE}" pid="16" name="MSIP_Label_927fd646-07cb-4c4e-a107-4e4d6b30ba1b_ContentBits">
    <vt:lpwstr>1</vt:lpwstr>
  </property>
  <property fmtid="{D5CDD505-2E9C-101B-9397-08002B2CF9AE}" pid="17" name="ClassificationContentMarkingHeaderLocations">
    <vt:lpwstr>4_Merck Grid 16\:9 - 15181:6\1_Merck 16\:9 PPT Theme:7\6_Merck 16\:9 PPT Theme:11\3_Merck 16\:9 PPT Theme:7\Merck 16\:9 PPT Theme:10\4_Merck 16\:9 PPT Theme:7\Inventing for Life Grid 16\:9 - 16963:5</vt:lpwstr>
  </property>
  <property fmtid="{D5CDD505-2E9C-101B-9397-08002B2CF9AE}" pid="18" name="ClassificationContentMarkingHeaderText">
    <vt:lpwstr>Proprietary</vt:lpwstr>
  </property>
</Properties>
</file>